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tags/tag104.xml" ContentType="application/vnd.openxmlformats-officedocument.presentationml.tags+xml"/>
  <Override PartName="/ppt/tags/tag140.xml" ContentType="application/vnd.openxmlformats-officedocument.presentationml.tags+xml"/>
  <Override PartName="/ppt/tags/tag151.xml" ContentType="application/vnd.openxmlformats-officedocument.presentationml.tags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167.xml" ContentType="application/vnd.openxmlformats-officedocument.presentationml.tags+xml"/>
  <Override PartName="/ppt/tags/tag41.xml" ContentType="application/vnd.openxmlformats-officedocument.presentationml.tags+xml"/>
  <Override PartName="/ppt/tags/tag145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tags/tag105.xml" ContentType="application/vnd.openxmlformats-officedocument.presentationml.tags+xml"/>
  <Override PartName="/ppt/tags/tag134.xml" ContentType="application/vnd.openxmlformats-officedocument.presentationml.tags+xml"/>
  <Override PartName="/ppt/tags/tag152.xml" ContentType="application/vnd.openxmlformats-officedocument.presentationml.tag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tags/tag141.xml" ContentType="application/vnd.openxmlformats-officedocument.presentationml.tags+xml"/>
  <Override PartName="/ppt/tags/tag170.xml" ContentType="application/vnd.openxmlformats-officedocument.presentationml.tags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tags/tag130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68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57.xml" ContentType="application/vnd.openxmlformats-officedocument.presentationml.tags+xml"/>
  <Override PartName="/ppt/tags/tag75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64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68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53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57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64.xml" ContentType="application/vnd.openxmlformats-officedocument.presentationml.tags+xml"/>
  <Override PartName="/ppt/tags/tag20.xml" ContentType="application/vnd.openxmlformats-officedocument.presentationml.tags+xml"/>
  <Override PartName="/ppt/tags/tag106.xml" ContentType="application/vnd.openxmlformats-officedocument.presentationml.tags+xml"/>
  <Override PartName="/ppt/tags/tag124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31.xml" ContentType="application/vnd.openxmlformats-officedocument.presentationml.tags+xml"/>
  <Override PartName="/ppt/tags/tag160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02.xml" ContentType="application/vnd.openxmlformats-officedocument.presentationml.tags+xml"/>
  <Override PartName="/ppt/tags/tag120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commentAuthors.xml" ContentType="application/vnd.openxmlformats-officedocument.presentationml.commentAuthor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47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36.xml" ContentType="application/vnd.openxmlformats-officedocument.presentationml.tags+xml"/>
  <Override PartName="/ppt/tags/tag154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43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tags/tag132.xml" ContentType="application/vnd.openxmlformats-officedocument.presentationml.tags+xml"/>
  <Override PartName="/ppt/tags/tag150.xml" ContentType="application/vnd.openxmlformats-officedocument.presentationml.tags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Default Extension="jpeg" ContentType="image/jpeg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9.xml" ContentType="application/vnd.openxmlformats-officedocument.presentationml.tags+xml"/>
  <Override PartName="/ppt/tags/tag177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66.xml" ContentType="application/vnd.openxmlformats-officedocument.presentationml.tag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tags/tag155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62.xml" ContentType="application/vnd.openxmlformats-officedocument.presentationml.tags+xml"/>
  <Override PartName="/ppt/tags/tag122.xml" ContentType="application/vnd.openxmlformats-officedocument.presentationml.tag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Default Extension="fntdata" ContentType="application/x-fontdata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60" r:id="rId2"/>
    <p:sldId id="278" r:id="rId3"/>
    <p:sldId id="404" r:id="rId4"/>
    <p:sldId id="429" r:id="rId5"/>
    <p:sldId id="439" r:id="rId6"/>
    <p:sldId id="430" r:id="rId7"/>
    <p:sldId id="431" r:id="rId8"/>
    <p:sldId id="432" r:id="rId9"/>
    <p:sldId id="433" r:id="rId10"/>
    <p:sldId id="434" r:id="rId11"/>
    <p:sldId id="424" r:id="rId12"/>
    <p:sldId id="438" r:id="rId13"/>
    <p:sldId id="435" r:id="rId14"/>
    <p:sldId id="436" r:id="rId15"/>
    <p:sldId id="421" r:id="rId16"/>
    <p:sldId id="277" r:id="rId17"/>
  </p:sldIdLst>
  <p:sldSz cx="12192000" cy="6858000"/>
  <p:notesSz cx="6858000" cy="9144000"/>
  <p:embeddedFontLst>
    <p:embeddedFont>
      <p:font typeface="微软雅黑" pitchFamily="34" charset="-122"/>
      <p:regular r:id="rId19"/>
      <p:bold r:id="rId20"/>
    </p:embeddedFont>
    <p:embeddedFont>
      <p:font typeface="Comic Sans MS" pitchFamily="66" charset="0"/>
      <p:regular r:id="rId21"/>
      <p:bold r:id="rId22"/>
      <p:italic r:id="rId23"/>
      <p:boldItalic r:id="rId24"/>
    </p:embeddedFont>
    <p:embeddedFont>
      <p:font typeface="华文楷体" pitchFamily="2" charset="-122"/>
      <p:regular r:id="rId25"/>
    </p:embeddedFont>
    <p:embeddedFont>
      <p:font typeface="GungsuhChe" charset="-127"/>
      <p:regular r:id="rId26"/>
    </p:embeddedFont>
    <p:embeddedFont>
      <p:font typeface="Calibri" pitchFamily="34" charset="0"/>
      <p:regular r:id="rId27"/>
      <p:bold r:id="rId28"/>
      <p:italic r:id="rId29"/>
      <p:boldItalic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  <p:cmAuthor id="3" name="Administrator" initials="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1D5"/>
    <a:srgbClr val="0945A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-7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6" Type="http://schemas.openxmlformats.org/officeDocument/2006/relationships/image" Target="../media/image2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image" Target="../media/image2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10" Type="http://schemas.openxmlformats.org/officeDocument/2006/relationships/tags" Target="../tags/tag80.xml"/><Relationship Id="rId19" Type="http://schemas.openxmlformats.org/officeDocument/2006/relationships/slideMaster" Target="../slideMasters/slideMaster1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4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9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10" Type="http://schemas.openxmlformats.org/officeDocument/2006/relationships/image" Target="../media/image6.png"/><Relationship Id="rId4" Type="http://schemas.openxmlformats.org/officeDocument/2006/relationships/tags" Target="../tags/tag104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10" Type="http://schemas.openxmlformats.org/officeDocument/2006/relationships/image" Target="../media/image7.png"/><Relationship Id="rId4" Type="http://schemas.openxmlformats.org/officeDocument/2006/relationships/tags" Target="../tags/tag112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10" Type="http://schemas.openxmlformats.org/officeDocument/2006/relationships/image" Target="../media/image8.png"/><Relationship Id="rId4" Type="http://schemas.openxmlformats.org/officeDocument/2006/relationships/tags" Target="../tags/tag120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image" Target="../media/image9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9.xml"/><Relationship Id="rId10" Type="http://schemas.openxmlformats.org/officeDocument/2006/relationships/tags" Target="../tags/tag134.xml"/><Relationship Id="rId4" Type="http://schemas.openxmlformats.org/officeDocument/2006/relationships/tags" Target="../tags/tag128.xml"/><Relationship Id="rId9" Type="http://schemas.openxmlformats.org/officeDocument/2006/relationships/tags" Target="../tags/tag133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image" Target="../media/image11.png"/><Relationship Id="rId5" Type="http://schemas.openxmlformats.org/officeDocument/2006/relationships/tags" Target="../tags/tag139.xml"/><Relationship Id="rId10" Type="http://schemas.openxmlformats.org/officeDocument/2006/relationships/image" Target="../media/image10.png"/><Relationship Id="rId4" Type="http://schemas.openxmlformats.org/officeDocument/2006/relationships/tags" Target="../tags/tag138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0770" y="565785"/>
            <a:ext cx="2818130" cy="5835015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 flipH="1">
            <a:off x="9554845" y="2105025"/>
            <a:ext cx="567690" cy="5676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 flipH="1">
            <a:off x="10027920" y="1464945"/>
            <a:ext cx="1082040" cy="108140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4755515" y="2279015"/>
            <a:ext cx="6343650" cy="2099945"/>
          </a:xfrm>
          <a:custGeom>
            <a:avLst/>
            <a:gdLst>
              <a:gd name="connsiteX0" fmla="*/ 0 w 5786203"/>
              <a:gd name="connsiteY0" fmla="*/ 0 h 1510259"/>
              <a:gd name="connsiteX1" fmla="*/ 5786203 w 5786203"/>
              <a:gd name="connsiteY1" fmla="*/ 0 h 1510259"/>
              <a:gd name="connsiteX2" fmla="*/ 5786203 w 5786203"/>
              <a:gd name="connsiteY2" fmla="*/ 1510259 h 1510259"/>
              <a:gd name="connsiteX3" fmla="*/ 0 w 5786203"/>
              <a:gd name="connsiteY3" fmla="*/ 1510259 h 1510259"/>
              <a:gd name="connsiteX4" fmla="*/ 0 w 5786203"/>
              <a:gd name="connsiteY4" fmla="*/ 0 h 1510259"/>
              <a:gd name="connsiteX0-1" fmla="*/ 0 w 5786203"/>
              <a:gd name="connsiteY0-2" fmla="*/ 6121 h 1516380"/>
              <a:gd name="connsiteX1-3" fmla="*/ 2714219 w 5786203"/>
              <a:gd name="connsiteY1-4" fmla="*/ 0 h 1516380"/>
              <a:gd name="connsiteX2-5" fmla="*/ 5786203 w 5786203"/>
              <a:gd name="connsiteY2-6" fmla="*/ 6121 h 1516380"/>
              <a:gd name="connsiteX3-7" fmla="*/ 5786203 w 5786203"/>
              <a:gd name="connsiteY3-8" fmla="*/ 1516380 h 1516380"/>
              <a:gd name="connsiteX4-9" fmla="*/ 0 w 5786203"/>
              <a:gd name="connsiteY4-10" fmla="*/ 1516380 h 1516380"/>
              <a:gd name="connsiteX5" fmla="*/ 0 w 5786203"/>
              <a:gd name="connsiteY5" fmla="*/ 6121 h 1516380"/>
              <a:gd name="connsiteX0-11" fmla="*/ 2714219 w 5786203"/>
              <a:gd name="connsiteY0-12" fmla="*/ 0 h 1516380"/>
              <a:gd name="connsiteX1-13" fmla="*/ 5786203 w 5786203"/>
              <a:gd name="connsiteY1-14" fmla="*/ 6121 h 1516380"/>
              <a:gd name="connsiteX2-15" fmla="*/ 5786203 w 5786203"/>
              <a:gd name="connsiteY2-16" fmla="*/ 1516380 h 1516380"/>
              <a:gd name="connsiteX3-17" fmla="*/ 0 w 5786203"/>
              <a:gd name="connsiteY3-18" fmla="*/ 1516380 h 1516380"/>
              <a:gd name="connsiteX4-19" fmla="*/ 0 w 5786203"/>
              <a:gd name="connsiteY4-20" fmla="*/ 6121 h 1516380"/>
              <a:gd name="connsiteX5-21" fmla="*/ 2805659 w 5786203"/>
              <a:gd name="connsiteY5-22" fmla="*/ 91440 h 1516380"/>
              <a:gd name="connsiteX0-23" fmla="*/ 2714219 w 5786203"/>
              <a:gd name="connsiteY0-24" fmla="*/ 0 h 1516380"/>
              <a:gd name="connsiteX1-25" fmla="*/ 5786203 w 5786203"/>
              <a:gd name="connsiteY1-26" fmla="*/ 6121 h 1516380"/>
              <a:gd name="connsiteX2-27" fmla="*/ 5786203 w 5786203"/>
              <a:gd name="connsiteY2-28" fmla="*/ 1516380 h 1516380"/>
              <a:gd name="connsiteX3-29" fmla="*/ 0 w 5786203"/>
              <a:gd name="connsiteY3-30" fmla="*/ 1516380 h 1516380"/>
              <a:gd name="connsiteX4-31" fmla="*/ 0 w 5786203"/>
              <a:gd name="connsiteY4-32" fmla="*/ 6121 h 1516380"/>
              <a:gd name="connsiteX5-33" fmla="*/ 2729459 w 5786203"/>
              <a:gd name="connsiteY5-34" fmla="*/ 15240 h 1516380"/>
              <a:gd name="connsiteX0-35" fmla="*/ 2714219 w 5786203"/>
              <a:gd name="connsiteY0-36" fmla="*/ 0 h 1516380"/>
              <a:gd name="connsiteX1-37" fmla="*/ 5786203 w 5786203"/>
              <a:gd name="connsiteY1-38" fmla="*/ 6121 h 1516380"/>
              <a:gd name="connsiteX2-39" fmla="*/ 5786203 w 5786203"/>
              <a:gd name="connsiteY2-40" fmla="*/ 1516380 h 1516380"/>
              <a:gd name="connsiteX3-41" fmla="*/ 0 w 5786203"/>
              <a:gd name="connsiteY3-42" fmla="*/ 1516380 h 1516380"/>
              <a:gd name="connsiteX4-43" fmla="*/ 0 w 5786203"/>
              <a:gd name="connsiteY4-44" fmla="*/ 6121 h 1516380"/>
              <a:gd name="connsiteX5-45" fmla="*/ 2691359 w 5786203"/>
              <a:gd name="connsiteY5-46" fmla="*/ 7620 h 1516380"/>
              <a:gd name="connsiteX0-47" fmla="*/ 5786203 w 5786203"/>
              <a:gd name="connsiteY0-48" fmla="*/ 0 h 1510259"/>
              <a:gd name="connsiteX1-49" fmla="*/ 5786203 w 5786203"/>
              <a:gd name="connsiteY1-50" fmla="*/ 1510259 h 1510259"/>
              <a:gd name="connsiteX2-51" fmla="*/ 0 w 5786203"/>
              <a:gd name="connsiteY2-52" fmla="*/ 1510259 h 1510259"/>
              <a:gd name="connsiteX3-53" fmla="*/ 0 w 5786203"/>
              <a:gd name="connsiteY3-54" fmla="*/ 0 h 1510259"/>
              <a:gd name="connsiteX4-55" fmla="*/ 2691359 w 5786203"/>
              <a:gd name="connsiteY4-56" fmla="*/ 1499 h 1510259"/>
              <a:gd name="connsiteX0-57" fmla="*/ 5786203 w 5786203"/>
              <a:gd name="connsiteY0-58" fmla="*/ 0 h 1510259"/>
              <a:gd name="connsiteX1-59" fmla="*/ 5786203 w 5786203"/>
              <a:gd name="connsiteY1-60" fmla="*/ 1510259 h 1510259"/>
              <a:gd name="connsiteX2-61" fmla="*/ 0 w 5786203"/>
              <a:gd name="connsiteY2-62" fmla="*/ 1510259 h 1510259"/>
              <a:gd name="connsiteX3-63" fmla="*/ 0 w 5786203"/>
              <a:gd name="connsiteY3-64" fmla="*/ 0 h 1510259"/>
              <a:gd name="connsiteX4-65" fmla="*/ 4287931 w 5786203"/>
              <a:gd name="connsiteY4-66" fmla="*/ 1499 h 1510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786203" h="1510259">
                <a:moveTo>
                  <a:pt x="5786203" y="0"/>
                </a:moveTo>
                <a:lnTo>
                  <a:pt x="5786203" y="1510259"/>
                </a:lnTo>
                <a:lnTo>
                  <a:pt x="0" y="1510259"/>
                </a:lnTo>
                <a:lnTo>
                  <a:pt x="0" y="0"/>
                </a:lnTo>
                <a:lnTo>
                  <a:pt x="4287931" y="1499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 rot="10800000" flipH="1">
            <a:off x="6153150" y="4049395"/>
            <a:ext cx="506730" cy="5067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 rot="10800000" flipH="1">
            <a:off x="5272405" y="4161790"/>
            <a:ext cx="965200" cy="965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>
            <p:custDataLst>
              <p:tags r:id="rId7"/>
            </p:custDataLst>
          </p:nvPr>
        </p:nvSpPr>
        <p:spPr>
          <a:xfrm>
            <a:off x="6103620" y="4536440"/>
            <a:ext cx="220980" cy="2209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>
            <p:custDataLst>
              <p:tags r:id="rId8"/>
            </p:custDataLst>
          </p:nvPr>
        </p:nvSpPr>
        <p:spPr>
          <a:xfrm>
            <a:off x="9925685" y="1915795"/>
            <a:ext cx="220980" cy="2209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4889501" y="2600981"/>
            <a:ext cx="6096000" cy="89916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8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4889501" y="3553460"/>
            <a:ext cx="6096000" cy="57260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496300" y="4191000"/>
            <a:ext cx="1955800" cy="430530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0770" y="565785"/>
            <a:ext cx="2818130" cy="5835015"/>
          </a:xfrm>
          <a:prstGeom prst="rect">
            <a:avLst/>
          </a:prstGeom>
        </p:spPr>
      </p:pic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4755515" y="1464945"/>
            <a:ext cx="6354445" cy="3662045"/>
            <a:chOff x="7489" y="2307"/>
            <a:chExt cx="10007" cy="5767"/>
          </a:xfrm>
        </p:grpSpPr>
        <p:cxnSp>
          <p:nvCxnSpPr>
            <p:cNvPr id="8" name="直接连接符 7"/>
            <p:cNvCxnSpPr/>
            <p:nvPr>
              <p:custDataLst>
                <p:tags r:id="rId9"/>
              </p:custDataLst>
            </p:nvPr>
          </p:nvCxnSpPr>
          <p:spPr>
            <a:xfrm flipH="1">
              <a:off x="15047" y="3315"/>
              <a:ext cx="894" cy="89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10"/>
              </p:custDataLst>
            </p:nvPr>
          </p:nvCxnSpPr>
          <p:spPr>
            <a:xfrm flipH="1">
              <a:off x="15792" y="2307"/>
              <a:ext cx="1704" cy="17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>
              <p:custDataLst>
                <p:tags r:id="rId11"/>
              </p:custDataLst>
            </p:nvPr>
          </p:nvSpPr>
          <p:spPr>
            <a:xfrm>
              <a:off x="7489" y="3589"/>
              <a:ext cx="9990" cy="3307"/>
            </a:xfrm>
            <a:custGeom>
              <a:avLst/>
              <a:gdLst>
                <a:gd name="connsiteX0" fmla="*/ 0 w 5786203"/>
                <a:gd name="connsiteY0" fmla="*/ 0 h 1510259"/>
                <a:gd name="connsiteX1" fmla="*/ 5786203 w 5786203"/>
                <a:gd name="connsiteY1" fmla="*/ 0 h 1510259"/>
                <a:gd name="connsiteX2" fmla="*/ 5786203 w 5786203"/>
                <a:gd name="connsiteY2" fmla="*/ 1510259 h 1510259"/>
                <a:gd name="connsiteX3" fmla="*/ 0 w 5786203"/>
                <a:gd name="connsiteY3" fmla="*/ 1510259 h 1510259"/>
                <a:gd name="connsiteX4" fmla="*/ 0 w 5786203"/>
                <a:gd name="connsiteY4" fmla="*/ 0 h 1510259"/>
                <a:gd name="connsiteX0-1" fmla="*/ 0 w 5786203"/>
                <a:gd name="connsiteY0-2" fmla="*/ 6121 h 1516380"/>
                <a:gd name="connsiteX1-3" fmla="*/ 2714219 w 5786203"/>
                <a:gd name="connsiteY1-4" fmla="*/ 0 h 1516380"/>
                <a:gd name="connsiteX2-5" fmla="*/ 5786203 w 5786203"/>
                <a:gd name="connsiteY2-6" fmla="*/ 6121 h 1516380"/>
                <a:gd name="connsiteX3-7" fmla="*/ 5786203 w 5786203"/>
                <a:gd name="connsiteY3-8" fmla="*/ 1516380 h 1516380"/>
                <a:gd name="connsiteX4-9" fmla="*/ 0 w 5786203"/>
                <a:gd name="connsiteY4-10" fmla="*/ 1516380 h 1516380"/>
                <a:gd name="connsiteX5" fmla="*/ 0 w 5786203"/>
                <a:gd name="connsiteY5" fmla="*/ 6121 h 1516380"/>
                <a:gd name="connsiteX0-11" fmla="*/ 2714219 w 5786203"/>
                <a:gd name="connsiteY0-12" fmla="*/ 0 h 1516380"/>
                <a:gd name="connsiteX1-13" fmla="*/ 5786203 w 5786203"/>
                <a:gd name="connsiteY1-14" fmla="*/ 6121 h 1516380"/>
                <a:gd name="connsiteX2-15" fmla="*/ 5786203 w 5786203"/>
                <a:gd name="connsiteY2-16" fmla="*/ 1516380 h 1516380"/>
                <a:gd name="connsiteX3-17" fmla="*/ 0 w 5786203"/>
                <a:gd name="connsiteY3-18" fmla="*/ 1516380 h 1516380"/>
                <a:gd name="connsiteX4-19" fmla="*/ 0 w 5786203"/>
                <a:gd name="connsiteY4-20" fmla="*/ 6121 h 1516380"/>
                <a:gd name="connsiteX5-21" fmla="*/ 2805659 w 5786203"/>
                <a:gd name="connsiteY5-22" fmla="*/ 91440 h 1516380"/>
                <a:gd name="connsiteX0-23" fmla="*/ 2714219 w 5786203"/>
                <a:gd name="connsiteY0-24" fmla="*/ 0 h 1516380"/>
                <a:gd name="connsiteX1-25" fmla="*/ 5786203 w 5786203"/>
                <a:gd name="connsiteY1-26" fmla="*/ 6121 h 1516380"/>
                <a:gd name="connsiteX2-27" fmla="*/ 5786203 w 5786203"/>
                <a:gd name="connsiteY2-28" fmla="*/ 1516380 h 1516380"/>
                <a:gd name="connsiteX3-29" fmla="*/ 0 w 5786203"/>
                <a:gd name="connsiteY3-30" fmla="*/ 1516380 h 1516380"/>
                <a:gd name="connsiteX4-31" fmla="*/ 0 w 5786203"/>
                <a:gd name="connsiteY4-32" fmla="*/ 6121 h 1516380"/>
                <a:gd name="connsiteX5-33" fmla="*/ 2729459 w 5786203"/>
                <a:gd name="connsiteY5-34" fmla="*/ 15240 h 1516380"/>
                <a:gd name="connsiteX0-35" fmla="*/ 2714219 w 5786203"/>
                <a:gd name="connsiteY0-36" fmla="*/ 0 h 1516380"/>
                <a:gd name="connsiteX1-37" fmla="*/ 5786203 w 5786203"/>
                <a:gd name="connsiteY1-38" fmla="*/ 6121 h 1516380"/>
                <a:gd name="connsiteX2-39" fmla="*/ 5786203 w 5786203"/>
                <a:gd name="connsiteY2-40" fmla="*/ 1516380 h 1516380"/>
                <a:gd name="connsiteX3-41" fmla="*/ 0 w 5786203"/>
                <a:gd name="connsiteY3-42" fmla="*/ 1516380 h 1516380"/>
                <a:gd name="connsiteX4-43" fmla="*/ 0 w 5786203"/>
                <a:gd name="connsiteY4-44" fmla="*/ 6121 h 1516380"/>
                <a:gd name="connsiteX5-45" fmla="*/ 2691359 w 5786203"/>
                <a:gd name="connsiteY5-46" fmla="*/ 7620 h 1516380"/>
                <a:gd name="connsiteX0-47" fmla="*/ 5786203 w 5786203"/>
                <a:gd name="connsiteY0-48" fmla="*/ 0 h 1510259"/>
                <a:gd name="connsiteX1-49" fmla="*/ 5786203 w 5786203"/>
                <a:gd name="connsiteY1-50" fmla="*/ 1510259 h 1510259"/>
                <a:gd name="connsiteX2-51" fmla="*/ 0 w 5786203"/>
                <a:gd name="connsiteY2-52" fmla="*/ 1510259 h 1510259"/>
                <a:gd name="connsiteX3-53" fmla="*/ 0 w 5786203"/>
                <a:gd name="connsiteY3-54" fmla="*/ 0 h 1510259"/>
                <a:gd name="connsiteX4-55" fmla="*/ 2691359 w 5786203"/>
                <a:gd name="connsiteY4-56" fmla="*/ 1499 h 1510259"/>
                <a:gd name="connsiteX0-57" fmla="*/ 5786203 w 5786203"/>
                <a:gd name="connsiteY0-58" fmla="*/ 0 h 1510259"/>
                <a:gd name="connsiteX1-59" fmla="*/ 5786203 w 5786203"/>
                <a:gd name="connsiteY1-60" fmla="*/ 1510259 h 1510259"/>
                <a:gd name="connsiteX2-61" fmla="*/ 0 w 5786203"/>
                <a:gd name="connsiteY2-62" fmla="*/ 1510259 h 1510259"/>
                <a:gd name="connsiteX3-63" fmla="*/ 0 w 5786203"/>
                <a:gd name="connsiteY3-64" fmla="*/ 0 h 1510259"/>
                <a:gd name="connsiteX4-65" fmla="*/ 4287931 w 5786203"/>
                <a:gd name="connsiteY4-66" fmla="*/ 1499 h 1510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86203" h="1510259">
                  <a:moveTo>
                    <a:pt x="5786203" y="0"/>
                  </a:moveTo>
                  <a:lnTo>
                    <a:pt x="5786203" y="1510259"/>
                  </a:lnTo>
                  <a:lnTo>
                    <a:pt x="0" y="1510259"/>
                  </a:lnTo>
                  <a:lnTo>
                    <a:pt x="0" y="0"/>
                  </a:lnTo>
                  <a:lnTo>
                    <a:pt x="4287931" y="1499"/>
                  </a:ln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2" name="直接连接符 11"/>
            <p:cNvCxnSpPr/>
            <p:nvPr>
              <p:custDataLst>
                <p:tags r:id="rId12"/>
              </p:custDataLst>
            </p:nvPr>
          </p:nvCxnSpPr>
          <p:spPr>
            <a:xfrm rot="10800000" flipH="1">
              <a:off x="9690" y="6377"/>
              <a:ext cx="798" cy="79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3"/>
              </p:custDataLst>
            </p:nvPr>
          </p:nvCxnSpPr>
          <p:spPr>
            <a:xfrm rot="10800000" flipH="1">
              <a:off x="8303" y="6554"/>
              <a:ext cx="1520" cy="152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>
              <p:custDataLst>
                <p:tags r:id="rId14"/>
              </p:custDataLst>
            </p:nvPr>
          </p:nvSpPr>
          <p:spPr>
            <a:xfrm>
              <a:off x="9612" y="7144"/>
              <a:ext cx="348" cy="34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>
              <p:custDataLst>
                <p:tags r:id="rId15"/>
              </p:custDataLst>
            </p:nvPr>
          </p:nvSpPr>
          <p:spPr>
            <a:xfrm>
              <a:off x="15631" y="3017"/>
              <a:ext cx="348" cy="34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 hidden="1"/>
            <p:cNvSpPr txBox="1"/>
            <p:nvPr>
              <p:custDataLst>
                <p:tags r:id="rId16"/>
              </p:custDataLst>
            </p:nvPr>
          </p:nvSpPr>
          <p:spPr>
            <a:xfrm>
              <a:off x="13794" y="6612"/>
              <a:ext cx="264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rmAutofit fontScale="97500"/>
            </a:bodyPr>
            <a:lstStyle/>
            <a:p>
              <a:pPr algn="ctr"/>
              <a:r>
                <a:rPr lang="zh-CN" altLang="en-US" spc="150" dirty="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汇报人姓名</a:t>
              </a:r>
            </a:p>
          </p:txBody>
        </p:sp>
        <p:grpSp>
          <p:nvGrpSpPr>
            <p:cNvPr id="17" name="组合 16" hidden="1"/>
            <p:cNvGrpSpPr/>
            <p:nvPr/>
          </p:nvGrpSpPr>
          <p:grpSpPr>
            <a:xfrm>
              <a:off x="8004" y="4010"/>
              <a:ext cx="8960" cy="2376"/>
              <a:chOff x="8446" y="3450"/>
              <a:chExt cx="8960" cy="2376"/>
            </a:xfrm>
          </p:grpSpPr>
          <p:sp>
            <p:nvSpPr>
              <p:cNvPr id="18" name="文本框 17" hidden="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8446" y="3450"/>
                <a:ext cx="8960" cy="155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pPr algn="ctr"/>
                <a:r>
                  <a:rPr lang="zh-CN" altLang="en-US" sz="5400" spc="300" dirty="0">
                    <a:solidFill>
                      <a:srgbClr val="A8BECE"/>
                    </a:solidFill>
                    <a:uFillTx/>
                    <a:latin typeface="汉仪旗黑-85S" panose="00020600040101010101" pitchFamily="18" charset="-122"/>
                    <a:ea typeface="汉仪旗黑-85S" panose="00020600040101010101" pitchFamily="18" charset="-122"/>
                    <a:cs typeface="+mn-ea"/>
                    <a:sym typeface="+mn-lt"/>
                  </a:rPr>
                  <a:t>感谢您的观看</a:t>
                </a:r>
              </a:p>
            </p:txBody>
          </p:sp>
          <p:sp>
            <p:nvSpPr>
              <p:cNvPr id="19" name="文本框 18" hidden="1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8446" y="4984"/>
                <a:ext cx="8960" cy="84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pPr algn="ctr"/>
                <a:r>
                  <a:rPr lang="zh-CN" altLang="en-US" sz="2800" spc="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单击此处添加副标题</a:t>
                </a: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749801" y="2575581"/>
            <a:ext cx="6343650" cy="949137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749801" y="3581400"/>
            <a:ext cx="6343649" cy="55164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8521700" y="4177030"/>
            <a:ext cx="1854200" cy="454661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887710" y="5285740"/>
            <a:ext cx="1215390" cy="15722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4" name="图片 4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437495" y="4311650"/>
            <a:ext cx="1461770" cy="22421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4413885"/>
            <a:ext cx="1179830" cy="24441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44" name="图片 4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49585" y="400050"/>
            <a:ext cx="1097280" cy="1683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7" name="图片 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5300" y="245745"/>
            <a:ext cx="889000" cy="14357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 rot="13800000">
            <a:off x="10666730" y="-290830"/>
            <a:ext cx="1158240" cy="149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rot="7800000" flipH="1">
            <a:off x="278765" y="-473075"/>
            <a:ext cx="1960880" cy="253746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464800" y="4107815"/>
            <a:ext cx="1727200" cy="2788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1.png" descr="资源 2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3190" y="-48895"/>
            <a:ext cx="12419967" cy="69557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524000" y="1122364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单击此处编辑母版标题样式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400"/>
            </a:lvl1pPr>
          </a:lstStyle>
          <a:p>
            <a:r>
              <a:t>单击此处编辑母版副标题样式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8610601" y="6356350"/>
            <a:ext cx="358411" cy="3506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011593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9335" y="1577975"/>
            <a:ext cx="1780540" cy="3686810"/>
          </a:xfrm>
          <a:prstGeom prst="rect">
            <a:avLst/>
          </a:prstGeom>
          <a:effectLst/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356101" y="3027050"/>
            <a:ext cx="5543550" cy="911225"/>
          </a:xfrm>
        </p:spPr>
        <p:txBody>
          <a:bodyPr lIns="90170" tIns="46990" rIns="90170" bIns="0" anchor="b" anchorCtr="0">
            <a:normAutofit/>
          </a:bodyPr>
          <a:lstStyle>
            <a:lvl1pPr>
              <a:defRPr sz="48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356096" y="3990975"/>
            <a:ext cx="5543550" cy="911225"/>
          </a:xfrm>
        </p:spPr>
        <p:txBody>
          <a:bodyPr lIns="90170" tIns="0" rIns="90170" bIns="4699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7501890" y="3760470"/>
            <a:ext cx="3923030" cy="2713355"/>
            <a:chOff x="9600" y="3671"/>
            <a:chExt cx="8327" cy="5760"/>
          </a:xfrm>
        </p:grpSpPr>
        <p:cxnSp>
          <p:nvCxnSpPr>
            <p:cNvPr id="7" name="直接连接符 6"/>
            <p:cNvCxnSpPr/>
            <p:nvPr>
              <p:custDataLst>
                <p:tags r:id="rId6"/>
              </p:custDataLst>
            </p:nvPr>
          </p:nvCxnSpPr>
          <p:spPr>
            <a:xfrm>
              <a:off x="9600" y="9082"/>
              <a:ext cx="705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15145" y="3671"/>
              <a:ext cx="2782" cy="5760"/>
            </a:xfrm>
            <a:prstGeom prst="rect">
              <a:avLst/>
            </a:prstGeom>
            <a:effectLst>
              <a:reflection stA="50000" endPos="17000" dir="5400000" sy="-100000" algn="bl" rotWithShape="0"/>
            </a:effectLst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pPr/>
              <a:t>2023/7/10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水印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6915150" y="63500"/>
            <a:ext cx="5173345" cy="16744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9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9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289560" y="1848485"/>
            <a:ext cx="629920" cy="629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0" name="文本框 5"/>
          <p:cNvSpPr txBox="1"/>
          <p:nvPr>
            <p:custDataLst>
              <p:tags r:id="rId3"/>
            </p:custDataLst>
          </p:nvPr>
        </p:nvSpPr>
        <p:spPr>
          <a:xfrm>
            <a:off x="1007110" y="1863090"/>
            <a:ext cx="10802620" cy="4984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200" b="1" spc="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lt"/>
              </a:rPr>
              <a:t>grasp the expressions showing feelings;</a:t>
            </a: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289560" y="4178935"/>
            <a:ext cx="629920" cy="6292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1" name="文本框 23"/>
          <p:cNvSpPr txBox="1"/>
          <p:nvPr>
            <p:custDataLst>
              <p:tags r:id="rId5"/>
            </p:custDataLst>
          </p:nvPr>
        </p:nvSpPr>
        <p:spPr>
          <a:xfrm>
            <a:off x="1007110" y="4244340"/>
            <a:ext cx="11372215" cy="4984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spc="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lt"/>
              </a:rPr>
              <a:t>talk about our first senior high school day.</a:t>
            </a:r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289560" y="3014345"/>
            <a:ext cx="629920" cy="62928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2" name="文本框 24"/>
          <p:cNvSpPr txBox="1"/>
          <p:nvPr>
            <p:custDataLst>
              <p:tags r:id="rId7"/>
            </p:custDataLst>
          </p:nvPr>
        </p:nvSpPr>
        <p:spPr>
          <a:xfrm>
            <a:off x="1004570" y="3079750"/>
            <a:ext cx="11187430" cy="4984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200" b="1" spc="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omic Sans MS" panose="030F0702030302020204" charset="0"/>
                <a:ea typeface="微软雅黑" panose="020B0503020204020204" pitchFamily="34" charset="-122"/>
                <a:cs typeface="Comic Sans MS" panose="030F0702030302020204" charset="0"/>
                <a:sym typeface="+mn-lt"/>
              </a:rPr>
              <a:t>learn about what Han Jing experiences and her feelings on the first senior high school day;</a:t>
            </a:r>
          </a:p>
        </p:txBody>
      </p:sp>
      <p:sp>
        <p:nvSpPr>
          <p:cNvPr id="2" name="文本框 7"/>
          <p:cNvSpPr txBox="1"/>
          <p:nvPr>
            <p:custDataLst>
              <p:tags r:id="rId8"/>
            </p:custDataLst>
          </p:nvPr>
        </p:nvSpPr>
        <p:spPr>
          <a:xfrm>
            <a:off x="695960" y="633730"/>
            <a:ext cx="6388100" cy="1004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10000"/>
              </a:lnSpc>
            </a:pPr>
            <a:r>
              <a:rPr lang="en-US" altLang="zh-CN" sz="4000" b="1" spc="600">
                <a:solidFill>
                  <a:srgbClr val="E16734"/>
                </a:solidFill>
                <a:uFillTx/>
                <a:latin typeface="Comic Sans MS" panose="030F0702030302020204" charset="0"/>
                <a:ea typeface="汉仪旗黑-85S" panose="00020600040101010101" pitchFamily="18" charset="-122"/>
                <a:cs typeface="Comic Sans MS" panose="030F0702030302020204" charset="0"/>
                <a:sym typeface="+mn-lt"/>
              </a:rPr>
              <a:t>We're expected to</a:t>
            </a:r>
            <a:endParaRPr lang="en-US" altLang="zh-CN" sz="3500" b="1" spc="600" dirty="0">
              <a:solidFill>
                <a:srgbClr val="E16734"/>
              </a:solidFill>
              <a:uFillTx/>
              <a:latin typeface="Comic Sans MS" panose="030F0702030302020204" charset="0"/>
              <a:ea typeface="汉仪旗黑-85S" panose="00020600040101010101" pitchFamily="18" charset="-122"/>
              <a:cs typeface="Comic Sans MS" panose="030F0702030302020204" charset="0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2244725"/>
            <a:ext cx="12353925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kumimoji="0" lang="zh-CN" altLang="zh-CN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5790" y="102870"/>
          <a:ext cx="11142345" cy="36798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80665"/>
                <a:gridCol w="5085715"/>
                <a:gridCol w="3275965"/>
              </a:tblGrid>
              <a:tr h="7359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Place/Occasion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Feeling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79475" y="1010285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7:00 a.m.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2170" y="1682115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12:30 p.m.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9475" y="2428240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5:32 p.m.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2170" y="3143250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10:29 p.m.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92600" y="1010285"/>
            <a:ext cx="3291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campus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25010" y="1681480"/>
            <a:ext cx="320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maths class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47235" y="2428240"/>
            <a:ext cx="3452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chemistry class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96765" y="3143250"/>
            <a:ext cx="3420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dormitory/ home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28159" y="799270"/>
            <a:ext cx="3291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 little </a:t>
            </a:r>
            <a:r>
              <a:rPr lang="en-US" altLang="zh-CN" sz="2800" b="1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anxious/ frightened</a:t>
            </a:r>
            <a:endParaRPr lang="en-US" altLang="zh-CN" sz="2800" b="1" dirty="0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88705" y="1681480"/>
            <a:ext cx="320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happy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710930" y="2428240"/>
            <a:ext cx="3452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annoyed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580120" y="2937510"/>
            <a:ext cx="34207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confident+ happy+excited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55625" y="4297045"/>
            <a:ext cx="1128585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sym typeface="+mn-ea"/>
              </a:rPr>
              <a:t>After experiencing the day</a:t>
            </a:r>
            <a:r>
              <a:rPr lang="en-US" sz="3200" b="1" dirty="0" smtClean="0">
                <a:sym typeface="+mn-ea"/>
              </a:rPr>
              <a:t>, </a:t>
            </a:r>
            <a:r>
              <a:rPr lang="en-US" sz="3200" b="1" dirty="0">
                <a:sym typeface="+mn-ea"/>
              </a:rPr>
              <a:t>she believed that </a:t>
            </a:r>
            <a:r>
              <a:rPr lang="en-US" sz="3200" b="1" dirty="0" smtClean="0">
                <a:sym typeface="+mn-ea"/>
              </a:rPr>
              <a:t>….</a:t>
            </a:r>
          </a:p>
          <a:p>
            <a:r>
              <a:rPr lang="en-US" sz="3200" b="1" dirty="0" smtClean="0">
                <a:sym typeface="+mn-ea"/>
              </a:rPr>
              <a:t>she </a:t>
            </a:r>
            <a:r>
              <a:rPr lang="en-US" sz="3200" b="1" dirty="0">
                <a:sym typeface="+mn-ea"/>
              </a:rPr>
              <a:t>would make new friends and that there was a lot to </a:t>
            </a:r>
            <a:r>
              <a:rPr lang="en-US" sz="3200" b="1" dirty="0" smtClean="0">
                <a:solidFill>
                  <a:srgbClr val="FF0000"/>
                </a:solidFill>
                <a:sym typeface="+mn-ea"/>
              </a:rPr>
              <a:t>explore</a:t>
            </a:r>
            <a:r>
              <a:rPr lang="en-US" sz="3200" b="1" dirty="0" smtClean="0">
                <a:sym typeface="+mn-ea"/>
              </a:rPr>
              <a:t>, </a:t>
            </a:r>
            <a:r>
              <a:rPr lang="en-US" sz="3200" b="1" dirty="0" smtClean="0">
                <a:solidFill>
                  <a:srgbClr val="FF0000"/>
                </a:solidFill>
                <a:sym typeface="+mn-ea"/>
              </a:rPr>
              <a:t>expecting</a:t>
            </a:r>
            <a:r>
              <a:rPr lang="en-US" sz="3200" b="1" dirty="0" smtClean="0">
                <a:sym typeface="+mn-ea"/>
              </a:rPr>
              <a:t> </a:t>
            </a:r>
            <a:r>
              <a:rPr lang="en-US" sz="3200" b="1" dirty="0" smtClean="0">
                <a:solidFill>
                  <a:srgbClr val="00B050"/>
                </a:solidFill>
                <a:sym typeface="+mn-ea"/>
              </a:rPr>
              <a:t>the </a:t>
            </a:r>
            <a:r>
              <a:rPr lang="en-US" sz="3200" b="1" dirty="0">
                <a:solidFill>
                  <a:srgbClr val="00B050"/>
                </a:solidFill>
                <a:sym typeface="+mn-ea"/>
              </a:rPr>
              <a:t>next day would be a great day!</a:t>
            </a:r>
            <a:endParaRPr lang="en-US" sz="3200" b="1" dirty="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1"/>
      <p:bldP spid="8" grpId="1"/>
      <p:bldP spid="9" grpId="1"/>
      <p:bldP spid="11" grpId="1"/>
      <p:bldP spid="12" grpId="1"/>
      <p:bldP spid="14" grpId="1"/>
      <p:bldP spid="15" grpId="1"/>
      <p:bldP spid="16" grpId="1"/>
      <p:bldP spid="17" grpId="1"/>
      <p:bldP spid="18" grpId="1"/>
      <p:bldP spid="19" grpId="1"/>
      <p:bldP spid="1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33460" y="351155"/>
            <a:ext cx="2816860" cy="829945"/>
          </a:xfrm>
          <a:prstGeom prst="rect">
            <a:avLst/>
          </a:prstGeom>
          <a:noFill/>
          <a:ln w="66675" cmpd="sng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Pair Work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87988" y="358520"/>
            <a:ext cx="778637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did Han Jing learn from her first day at senior high shcool?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628754"/>
            <a:ext cx="10989528" cy="1007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Thinking:   What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have you learned from her story?</a:t>
            </a:r>
            <a:endParaRPr kumimoji="0" lang="en-US" altLang="zh-CN" sz="3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9875" y="1324724"/>
            <a:ext cx="11922125" cy="21154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sz="2800" b="1" u="sng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She learned that</a:t>
            </a:r>
            <a:r>
              <a:rPr lang="en-US" sz="2800" b="1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there was no need to </a:t>
            </a:r>
            <a:r>
              <a:rPr lang="en-US" sz="2800" b="1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feel anxious, awkward or frightened. </a:t>
            </a:r>
          </a:p>
          <a:p>
            <a:pPr fontAlgn="auto">
              <a:lnSpc>
                <a:spcPct val="120000"/>
              </a:lnSpc>
            </a:pPr>
            <a:r>
              <a:rPr lang="en-US" sz="2800" b="1" u="sng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She </a:t>
            </a:r>
            <a:r>
              <a:rPr lang="en-US" sz="2800" b="1" u="sng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learned that</a:t>
            </a:r>
            <a:r>
              <a:rPr lang="en-US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she would make new friends there.</a:t>
            </a:r>
          </a:p>
          <a:p>
            <a:pPr fontAlgn="auto">
              <a:lnSpc>
                <a:spcPct val="120000"/>
              </a:lnSpc>
            </a:pPr>
            <a:r>
              <a:rPr lang="en-US" sz="2800" b="1" u="sng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She learned that</a:t>
            </a:r>
            <a:r>
              <a:rPr lang="en-US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there would be a lot to explore at senior high.</a:t>
            </a:r>
          </a:p>
          <a:p>
            <a:pPr fontAlgn="auto">
              <a:lnSpc>
                <a:spcPct val="120000"/>
              </a:lnSpc>
            </a:pPr>
            <a:r>
              <a:rPr lang="en-US" sz="2800" b="1" u="sng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She learned that</a:t>
            </a:r>
            <a:r>
              <a:rPr lang="en-US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tomorrow would be a great day.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4480705"/>
            <a:ext cx="12192000" cy="21605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Starting a </a:t>
            </a:r>
            <a:r>
              <a:rPr lang="en-US" sz="2800" b="1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brand-new </a:t>
            </a:r>
            <a:r>
              <a:rPr lang="en-US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life can be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challenging</a:t>
            </a:r>
            <a:r>
              <a:rPr lang="en-US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at first, </a:t>
            </a:r>
            <a:r>
              <a:rPr lang="en-US" sz="2800" b="1" u="sng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but</a:t>
            </a:r>
            <a:r>
              <a:rPr lang="en-US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it can </a:t>
            </a:r>
            <a:r>
              <a:rPr lang="en-US" sz="2800" b="1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also be…. </a:t>
            </a:r>
          </a:p>
          <a:p>
            <a:pPr fontAlgn="auto">
              <a:lnSpc>
                <a:spcPct val="120000"/>
              </a:lnSpc>
            </a:pPr>
            <a:r>
              <a:rPr lang="en-US" sz="2800" b="1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interesting</a:t>
            </a:r>
            <a:r>
              <a:rPr lang="en-US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sz="2800" b="1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exciting, amazing and </a:t>
            </a:r>
            <a:r>
              <a:rPr lang="en-US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even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rewarding</a:t>
            </a:r>
            <a:r>
              <a:rPr lang="en-US" sz="2800" b="1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unforgettable</a:t>
            </a:r>
            <a:r>
              <a:rPr lang="en-US" sz="2800" b="1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 fontAlgn="auto">
              <a:lnSpc>
                <a:spcPct val="120000"/>
              </a:lnSpc>
            </a:pPr>
            <a:r>
              <a:rPr lang="en-US" sz="2800" b="1" dirty="0" smtClean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</a:t>
            </a:r>
            <a:r>
              <a:rPr lang="en-US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endParaRPr lang="en-US" sz="2800" b="1" dirty="0" smtClean="0">
              <a:solidFill>
                <a:srgbClr val="1D41D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20000"/>
              </a:lnSpc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 brave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</a:t>
            </a:r>
            <a:r>
              <a:rPr lang="en-US" sz="2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take up the challenge and welcome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new school life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!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/>
        </p:nvSpPr>
        <p:spPr>
          <a:xfrm>
            <a:off x="287708" y="352186"/>
            <a:ext cx="5522249" cy="470967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sz="2800" b="1" spc="200">
                <a:solidFill>
                  <a:srgbClr val="FFC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sz="3600" dirty="0" smtClean="0">
                <a:solidFill>
                  <a:schemeClr val="tx1"/>
                </a:solidFill>
              </a:rPr>
              <a:t>Post </a:t>
            </a:r>
            <a:r>
              <a:rPr sz="3600" dirty="0">
                <a:solidFill>
                  <a:schemeClr val="tx1"/>
                </a:solidFill>
              </a:rPr>
              <a:t>reading</a:t>
            </a:r>
          </a:p>
        </p:txBody>
      </p:sp>
      <p:pic>
        <p:nvPicPr>
          <p:cNvPr id="829" name="image9.png" descr="im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46" y="59689"/>
            <a:ext cx="5381256" cy="67983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30" name="Shape 830"/>
          <p:cNvSpPr/>
          <p:nvPr/>
        </p:nvSpPr>
        <p:spPr>
          <a:xfrm>
            <a:off x="11122857" y="2275012"/>
            <a:ext cx="852807" cy="382279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831" name="Shape 831"/>
          <p:cNvSpPr/>
          <p:nvPr/>
        </p:nvSpPr>
        <p:spPr>
          <a:xfrm>
            <a:off x="8899764" y="2686536"/>
            <a:ext cx="2677947" cy="646327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sz="3600" dirty="0"/>
              <a:t>comments</a:t>
            </a:r>
          </a:p>
        </p:txBody>
      </p:sp>
      <p:sp>
        <p:nvSpPr>
          <p:cNvPr id="16" name="Shape 830"/>
          <p:cNvSpPr/>
          <p:nvPr/>
        </p:nvSpPr>
        <p:spPr>
          <a:xfrm>
            <a:off x="11092377" y="4523498"/>
            <a:ext cx="852807" cy="382279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7" name="Shape 830"/>
          <p:cNvSpPr/>
          <p:nvPr/>
        </p:nvSpPr>
        <p:spPr>
          <a:xfrm>
            <a:off x="9626993" y="6138938"/>
            <a:ext cx="852807" cy="382279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8" name="Shape 840"/>
          <p:cNvSpPr>
            <a:spLocks noGrp="1"/>
          </p:cNvSpPr>
          <p:nvPr>
            <p:ph type="body" sz="quarter" idx="1"/>
          </p:nvPr>
        </p:nvSpPr>
        <p:spPr>
          <a:xfrm>
            <a:off x="427245" y="3429593"/>
            <a:ext cx="5809299" cy="8280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 spc="100">
                <a:solidFill>
                  <a:srgbClr val="000000"/>
                </a:solidFill>
              </a:defRPr>
            </a:lvl1pPr>
          </a:lstStyle>
          <a:p>
            <a:pPr algn="l"/>
            <a:r>
              <a:rPr sz="4000" b="1" dirty="0"/>
              <a:t>Can you guess what the comments are?</a:t>
            </a:r>
          </a:p>
        </p:txBody>
      </p:sp>
      <p:sp>
        <p:nvSpPr>
          <p:cNvPr id="19" name="Shape 843"/>
          <p:cNvSpPr/>
          <p:nvPr/>
        </p:nvSpPr>
        <p:spPr>
          <a:xfrm>
            <a:off x="337625" y="1287700"/>
            <a:ext cx="6639951" cy="595035"/>
          </a:xfrm>
          <a:prstGeom prst="rect">
            <a:avLst/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/>
            <a:r>
              <a:rPr sz="3200" b="1" dirty="0"/>
              <a:t>There is no need to be anxious!</a:t>
            </a:r>
          </a:p>
        </p:txBody>
      </p:sp>
      <p:sp>
        <p:nvSpPr>
          <p:cNvPr id="20" name="Shape 850"/>
          <p:cNvSpPr/>
          <p:nvPr/>
        </p:nvSpPr>
        <p:spPr>
          <a:xfrm>
            <a:off x="309490" y="2065487"/>
            <a:ext cx="6625882" cy="1087477"/>
          </a:xfrm>
          <a:prstGeom prst="rect">
            <a:avLst/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/>
            <a:r>
              <a:rPr sz="3200" b="1" dirty="0"/>
              <a:t>You’ll be able to adapt to the new environment!</a:t>
            </a:r>
          </a:p>
        </p:txBody>
      </p:sp>
      <p:sp>
        <p:nvSpPr>
          <p:cNvPr id="21" name="Shape 851"/>
          <p:cNvSpPr/>
          <p:nvPr/>
        </p:nvSpPr>
        <p:spPr>
          <a:xfrm>
            <a:off x="286742" y="3242361"/>
            <a:ext cx="6491393" cy="1395254"/>
          </a:xfrm>
          <a:prstGeom prst="rect">
            <a:avLst/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/>
            <a:r>
              <a:rPr sz="2800" b="1" dirty="0"/>
              <a:t>Senior high school life </a:t>
            </a:r>
            <a:r>
              <a:rPr sz="2800" b="1" dirty="0" smtClean="0"/>
              <a:t>is</a:t>
            </a:r>
            <a:r>
              <a:rPr lang="en-US" sz="2800" b="1" dirty="0" smtClean="0"/>
              <a:t> colorful, </a:t>
            </a:r>
            <a:r>
              <a:rPr sz="2800" b="1" dirty="0" smtClean="0"/>
              <a:t> </a:t>
            </a:r>
            <a:r>
              <a:rPr sz="2800" b="1" dirty="0"/>
              <a:t>amazing and unforgettable</a:t>
            </a:r>
            <a:r>
              <a:rPr sz="2800" b="1" dirty="0" smtClean="0"/>
              <a:t>!</a:t>
            </a:r>
            <a:endParaRPr lang="en-US" sz="2800" b="1" dirty="0" smtClean="0"/>
          </a:p>
          <a:p>
            <a:pPr algn="l"/>
            <a:endParaRPr sz="2800" b="1" dirty="0"/>
          </a:p>
        </p:txBody>
      </p:sp>
      <p:sp>
        <p:nvSpPr>
          <p:cNvPr id="22" name="Shape 852"/>
          <p:cNvSpPr/>
          <p:nvPr/>
        </p:nvSpPr>
        <p:spPr>
          <a:xfrm>
            <a:off x="348653" y="4691825"/>
            <a:ext cx="6389772" cy="1579920"/>
          </a:xfrm>
          <a:prstGeom prst="rect">
            <a:avLst/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/>
            <a:r>
              <a:rPr lang="en-US" sz="3200" b="1" dirty="0" smtClean="0"/>
              <a:t>Be brave to take up the challenge and welcome the new life. 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xmlns="" val="9899894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dvAuto="0"/>
      <p:bldP spid="19" grpId="0" bldLvl="0" animBg="1" advAuto="0"/>
      <p:bldP spid="20" grpId="0" bldLvl="0" animBg="1" advAuto="0"/>
      <p:bldP spid="21" grpId="0" bldLvl="0" animBg="1" advAuto="0"/>
      <p:bldP spid="22" grpId="0" bldLvl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99110" y="105410"/>
            <a:ext cx="11429033" cy="119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Talk about your own first day of senior high school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9907" y="1650011"/>
            <a:ext cx="11788726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3200" b="1" dirty="0" smtClean="0">
                <a:sym typeface="+mn-ea"/>
              </a:rPr>
              <a:t>1</a:t>
            </a:r>
            <a:r>
              <a:rPr lang="en-US" altLang="zh-CN" sz="3200" b="1" dirty="0" smtClean="0">
                <a:latin typeface="Times New Roman" panose="02020603050405020304" charset="0"/>
                <a:ea typeface="GungsuhChe" panose="02030609000101010101" charset="-127"/>
                <a:cs typeface="Times New Roman" panose="02020603050405020304" charset="0"/>
              </a:rPr>
              <a:t>How did you feel that day? Why ?</a:t>
            </a:r>
          </a:p>
          <a:p>
            <a:pPr algn="just"/>
            <a:r>
              <a:rPr lang="en-US" altLang="zh-CN" sz="3200" b="1" dirty="0" smtClean="0">
                <a:latin typeface="Times New Roman" panose="02020603050405020304" charset="0"/>
                <a:ea typeface="GungsuhChe" panose="02030609000101010101" charset="-127"/>
                <a:cs typeface="Times New Roman" panose="02020603050405020304" charset="0"/>
              </a:rPr>
              <a:t>2 What impression did your classmates leave on you?</a:t>
            </a:r>
            <a:endParaRPr lang="en-US" altLang="zh-CN" sz="3200" b="1" dirty="0" smtClean="0">
              <a:latin typeface="GungsuhChe" panose="02030609000101010101" charset="-127"/>
              <a:ea typeface="GungsuhChe" panose="02030609000101010101" charset="-127"/>
            </a:endParaRPr>
          </a:p>
          <a:p>
            <a:pPr algn="just"/>
            <a:r>
              <a:rPr lang="en-US" altLang="zh-CN" sz="3200" b="1" dirty="0" smtClean="0">
                <a:latin typeface="Times New Roman" panose="02020603050405020304" charset="0"/>
                <a:ea typeface="GungsuhChe" panose="02030609000101010101" charset="-127"/>
                <a:cs typeface="Times New Roman" panose="02020603050405020304" charset="0"/>
              </a:rPr>
              <a:t>3 Which lesson impressed you most, and why?</a:t>
            </a:r>
          </a:p>
          <a:p>
            <a:pPr algn="just"/>
            <a:r>
              <a:rPr lang="en-US" altLang="zh-CN" sz="3200" b="1" dirty="0" smtClean="0">
                <a:latin typeface="Times New Roman" panose="02020603050405020304" charset="0"/>
                <a:ea typeface="GungsuhChe" panose="02030609000101010101" charset="-127"/>
                <a:cs typeface="Times New Roman" panose="02020603050405020304" charset="0"/>
              </a:rPr>
              <a:t>4 What did you learn from your first day at senior high school?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307" y="0"/>
            <a:ext cx="11204812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New words and phrases:</a:t>
            </a:r>
          </a:p>
          <a:p>
            <a:r>
              <a:rPr lang="en-US" altLang="zh-CN" sz="2800" b="1" dirty="0" smtClean="0"/>
              <a:t>outgoing  adj.</a:t>
            </a:r>
          </a:p>
          <a:p>
            <a:r>
              <a:rPr lang="en-US" altLang="zh-CN" sz="2800" b="1" dirty="0" smtClean="0"/>
              <a:t>Confident  adj.    Confidence  n. </a:t>
            </a:r>
          </a:p>
          <a:p>
            <a:r>
              <a:rPr lang="en-US" altLang="zh-CN" sz="2800" b="1" dirty="0" smtClean="0"/>
              <a:t>make a good impression on </a:t>
            </a:r>
            <a:r>
              <a:rPr lang="en-US" altLang="zh-CN" sz="2800" b="1" dirty="0" err="1" smtClean="0"/>
              <a:t>sb</a:t>
            </a:r>
            <a:r>
              <a:rPr lang="en-US" altLang="zh-CN" sz="2800" b="1" dirty="0" smtClean="0"/>
              <a:t> </a:t>
            </a:r>
          </a:p>
          <a:p>
            <a:r>
              <a:rPr lang="en-US" altLang="zh-CN" sz="2800" b="1" dirty="0" smtClean="0"/>
              <a:t>anxious   adj.      </a:t>
            </a:r>
          </a:p>
          <a:p>
            <a:r>
              <a:rPr lang="en-US" altLang="zh-CN" sz="2800" b="1" dirty="0" smtClean="0"/>
              <a:t>be anxious about…. </a:t>
            </a:r>
          </a:p>
          <a:p>
            <a:r>
              <a:rPr lang="en-US" altLang="zh-CN" sz="2800" b="1" dirty="0" smtClean="0"/>
              <a:t>What if….?</a:t>
            </a:r>
          </a:p>
          <a:p>
            <a:r>
              <a:rPr lang="en-US" altLang="zh-CN" sz="2800" b="1" dirty="0" smtClean="0"/>
              <a:t>I found sb./</a:t>
            </a:r>
            <a:r>
              <a:rPr lang="en-US" altLang="zh-CN" sz="2800" b="1" dirty="0" err="1" smtClean="0"/>
              <a:t>sth</a:t>
            </a:r>
            <a:r>
              <a:rPr lang="en-US" altLang="zh-CN" sz="2800" b="1" dirty="0" smtClean="0"/>
              <a:t>. + adj. </a:t>
            </a:r>
          </a:p>
          <a:p>
            <a:r>
              <a:rPr lang="en-US" altLang="zh-CN" sz="2800" b="1" dirty="0" smtClean="0"/>
              <a:t>leave me alone</a:t>
            </a:r>
          </a:p>
          <a:p>
            <a:r>
              <a:rPr lang="en-US" altLang="zh-CN" sz="2800" b="1" dirty="0" smtClean="0"/>
              <a:t>feel awkward or frightened</a:t>
            </a:r>
          </a:p>
          <a:p>
            <a:r>
              <a:rPr lang="en-US" altLang="zh-CN" sz="2800" b="1" dirty="0" smtClean="0"/>
              <a:t>There is a lot to explore.   v.     </a:t>
            </a:r>
          </a:p>
          <a:p>
            <a:r>
              <a:rPr lang="en-US" altLang="zh-CN" sz="2800" b="1" dirty="0" smtClean="0"/>
              <a:t>Challenging   adj. </a:t>
            </a:r>
          </a:p>
          <a:p>
            <a:r>
              <a:rPr lang="en-US" altLang="zh-CN" sz="2800" b="1" dirty="0" smtClean="0"/>
              <a:t>Rewarding  adj. </a:t>
            </a:r>
          </a:p>
          <a:p>
            <a:r>
              <a:rPr lang="en-US" sz="2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take up the challenge and welcome the new school life</a:t>
            </a:r>
            <a:endParaRPr lang="en-US" altLang="zh-CN" sz="2800" b="1" dirty="0" smtClean="0"/>
          </a:p>
          <a:p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755390" y="859155"/>
            <a:ext cx="3206115" cy="829945"/>
          </a:xfrm>
          <a:prstGeom prst="rect">
            <a:avLst/>
          </a:prstGeom>
          <a:noFill/>
          <a:ln w="66675" cmpd="sng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</a:rPr>
              <a:t>Assignment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00075" y="2159635"/>
            <a:ext cx="10331450" cy="3632835"/>
          </a:xfrm>
        </p:spPr>
        <p:txBody>
          <a:bodyPr>
            <a:noAutofit/>
          </a:bodyPr>
          <a:lstStyle/>
          <a:p>
            <a:r>
              <a:rPr lang="en-US" altLang="zh-CN" sz="3200" b="1" spc="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en-US" altLang="zh-CN" sz="32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latin typeface="Times New Roman" panose="02020603050405020304" charset="0"/>
                <a:cs typeface="Times New Roman" panose="02020603050405020304" charset="0"/>
              </a:rPr>
              <a:t>Please write a passage </a:t>
            </a:r>
            <a:r>
              <a:rPr lang="en-US" sz="3200" b="1" dirty="0" smtClean="0">
                <a:solidFill>
                  <a:srgbClr val="1D41D5"/>
                </a:solidFill>
                <a:sym typeface="+mn-ea"/>
              </a:rPr>
              <a:t>about 80—100 words </a:t>
            </a:r>
            <a:r>
              <a:rPr lang="en-US" altLang="zh-CN" sz="3200" b="1" dirty="0" smtClean="0">
                <a:latin typeface="Times New Roman" panose="02020603050405020304" charset="0"/>
                <a:cs typeface="Times New Roman" panose="02020603050405020304" charset="0"/>
              </a:rPr>
              <a:t>to introduce your first senior high school day</a:t>
            </a:r>
            <a:r>
              <a:rPr lang="en-US" altLang="zh-CN" sz="3200" b="1" dirty="0" smtClean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3200" b="1" spc="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altLang="zh-CN" sz="3200" b="1" spc="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en-US" altLang="zh-CN" sz="32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Finish the “Word Study” part on Page 5.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749801" y="2954041"/>
            <a:ext cx="6343650" cy="949137"/>
          </a:xfrm>
        </p:spPr>
        <p:txBody>
          <a:bodyPr/>
          <a:lstStyle/>
          <a:p>
            <a:r>
              <a:rPr lang="en-US" altLang="zh-CN"/>
              <a:t>Thanks</a:t>
            </a:r>
            <a:r>
              <a:rPr lang="zh-CN" altLang="en-US"/>
              <a:t>！</a:t>
            </a:r>
          </a:p>
        </p:txBody>
      </p:sp>
      <p:pic>
        <p:nvPicPr>
          <p:cNvPr id="2" name="PA-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1816" y="6858000"/>
            <a:ext cx="2572385" cy="45986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8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16015 L 0.010434 -0.586015  L 0.0313021 -0.526015  L 0.0521701 -0.586015 L 0.0730382 -0.586015  L 0.0939063 -0.526015  L 0.114774 -0.586015 L 0.135642 -0.586015  L 0.15651 -0.526015  L 0.177378 -0.586015 L 0.198247 -0.586015  L 0.219115 -0.526015  L 0.239983 -0.586015 L 0.260851 -0.586015  L 0.281719 -0.526015  L 0.302587 -0.586015 L 0.323455 -0.586015  L 0.344323 -0.526015  L 0.365191 -0.586015" pathEditMode="relative" rAng="0" ptsTypes="AAAAAAAAAAAAAAAAA">
                                      <p:cBhvr>
                                        <p:cTn id="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04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62270" y="1887318"/>
            <a:ext cx="8245964" cy="1463040"/>
          </a:xfrm>
        </p:spPr>
        <p:txBody>
          <a:bodyPr>
            <a:noAutofit/>
          </a:bodyPr>
          <a:lstStyle/>
          <a:p>
            <a:r>
              <a:rPr lang="en-US" altLang="zh-CN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Unit</a:t>
            </a:r>
            <a:r>
              <a:rPr lang="en-US" altLang="zh-CN" sz="6000" dirty="0">
                <a:solidFill>
                  <a:srgbClr val="E167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6000" dirty="0">
                <a:solidFill>
                  <a:srgbClr val="E167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6000" dirty="0">
                <a:solidFill>
                  <a:srgbClr val="E167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1559654" cy="482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✿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How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did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you feel on your first day of senior high school?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cap="none" normalizeH="0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  <a:r>
              <a:rPr kumimoji="0" lang="zh-CN" altLang="en-US" sz="2800" b="1" i="0" u="none" strike="noStrike" cap="none" normalizeH="0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</a:p>
          <a:p>
            <a:pPr marR="0" lvl="0" algn="l" defTabSz="914400" rtl="0" eaLnBrk="0" fontAlgn="base" hangingPunct="0">
              <a:lnSpc>
                <a:spcPct val="120000"/>
              </a:lnSpc>
              <a:buClrTx/>
              <a:buSzTx/>
              <a:buFontTx/>
            </a:pPr>
            <a:r>
              <a:rPr kumimoji="0" lang="zh-CN" altLang="en-US" sz="3600" b="1" i="0" u="none" strike="noStrike" cap="none" normalizeH="0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3600" b="1" i="0" u="none" strike="noStrike" cap="none" normalizeH="0" baseline="0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kumimoji="0" lang="en-US" altLang="zh-CN" sz="3600" b="1" i="0" u="none" strike="noStrike" cap="none" normalizeH="0" baseline="0" dirty="0" smtClean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felt </a:t>
            </a:r>
            <a:r>
              <a:rPr kumimoji="0" lang="en-US" altLang="zh-CN" sz="3600" b="1" i="0" u="none" strike="noStrike" cap="none" normalizeH="0" baseline="0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 because/for the reason that...</a:t>
            </a: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1" i="0" u="none" strike="noStrike" cap="none" normalizeH="0" baseline="0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endParaRPr kumimoji="0" lang="en-US" altLang="zh-CN" sz="2800" b="1" i="0" u="none" strike="noStrike" cap="none" normalizeH="0" baseline="0" dirty="0" smtClean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zh-CN" sz="2800" b="1" i="0" u="none" strike="noStrike" cap="none" normalizeH="0" baseline="0" dirty="0" smtClean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zh-CN" sz="2800" b="1" i="0" u="none" strike="noStrike" cap="none" normalizeH="0" baseline="0" dirty="0" smtClean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zh-CN" sz="2800" b="1" i="0" u="none" strike="noStrike" cap="none" normalizeH="0" baseline="0" dirty="0" smtClean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zh-CN" sz="3200" b="1" i="0" u="none" strike="noStrike" cap="none" normalizeH="0" baseline="0" dirty="0" smtClean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2800" b="1" i="0" u="none" strike="noStrike" cap="none" normalizeH="0" baseline="0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1586419" y="1878151"/>
            <a:ext cx="7242175" cy="829945"/>
          </a:xfrm>
          <a:prstGeom prst="rect">
            <a:avLst/>
          </a:prstGeom>
          <a:noFill/>
          <a:ln w="66675" cmpd="sng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Expressions showing feelings</a:t>
            </a: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593356" y="3234908"/>
            <a:ext cx="2080260" cy="1132840"/>
          </a:xfrm>
          <a:prstGeom prst="rect">
            <a:avLst/>
          </a:prstGeom>
          <a:solidFill>
            <a:srgbClr val="A8BECE"/>
          </a:solidFill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spc="15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happy/</a:t>
            </a:r>
          </a:p>
          <a:p>
            <a:pPr algn="ctr">
              <a:lnSpc>
                <a:spcPct val="120000"/>
              </a:lnSpc>
            </a:pPr>
            <a:r>
              <a:rPr lang="en-US" altLang="zh-CN" sz="3200" b="1" spc="15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excited</a:t>
            </a: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3777756" y="3234908"/>
            <a:ext cx="3056255" cy="1132840"/>
          </a:xfrm>
          <a:prstGeom prst="rect">
            <a:avLst/>
          </a:prstGeom>
          <a:solidFill>
            <a:srgbClr val="A8BECE"/>
          </a:solidFill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spc="15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comfortable/</a:t>
            </a:r>
          </a:p>
          <a:p>
            <a:pPr algn="ctr">
              <a:lnSpc>
                <a:spcPct val="120000"/>
              </a:lnSpc>
            </a:pPr>
            <a:r>
              <a:rPr lang="en-US" altLang="zh-CN" sz="3200" b="1" spc="15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relaxed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897843" y="3234908"/>
            <a:ext cx="2026285" cy="1132840"/>
          </a:xfrm>
          <a:prstGeom prst="rect">
            <a:avLst/>
          </a:prstGeom>
          <a:solidFill>
            <a:srgbClr val="A8BECE"/>
          </a:solidFill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spc="150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anxious/worried</a:t>
            </a:r>
            <a:endParaRPr lang="en-US" altLang="zh-CN" sz="3200" b="1" spc="15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579709" y="4858707"/>
            <a:ext cx="2364105" cy="1132840"/>
          </a:xfrm>
          <a:prstGeom prst="rect">
            <a:avLst/>
          </a:prstGeom>
          <a:solidFill>
            <a:srgbClr val="A8BECE"/>
          </a:solidFill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spc="150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frightened</a:t>
            </a:r>
            <a:endParaRPr lang="en-US" altLang="zh-CN" sz="3200" b="1" spc="150" dirty="0">
              <a:solidFill>
                <a:sysClr val="window" lastClr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4191796" y="4858707"/>
            <a:ext cx="2026285" cy="1132840"/>
          </a:xfrm>
          <a:prstGeom prst="rect">
            <a:avLst/>
          </a:prstGeom>
          <a:solidFill>
            <a:srgbClr val="A8BECE"/>
          </a:solidFill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spc="15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angry/</a:t>
            </a:r>
          </a:p>
          <a:p>
            <a:pPr algn="ctr">
              <a:lnSpc>
                <a:spcPct val="120000"/>
              </a:lnSpc>
            </a:pPr>
            <a:r>
              <a:rPr lang="en-US" altLang="zh-CN" sz="3200" b="1" spc="15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annoyed</a:t>
            </a: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420342" y="4817764"/>
            <a:ext cx="2896235" cy="1476356"/>
          </a:xfrm>
          <a:prstGeom prst="rect">
            <a:avLst/>
          </a:prstGeom>
          <a:solidFill>
            <a:srgbClr val="A8BECE"/>
          </a:solidFill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spc="15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awkward</a:t>
            </a:r>
            <a:r>
              <a:rPr lang="en-US" altLang="zh-CN" sz="3200" b="1" spc="15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/</a:t>
            </a:r>
          </a:p>
          <a:p>
            <a:pPr algn="ctr">
              <a:lnSpc>
                <a:spcPct val="120000"/>
              </a:lnSpc>
            </a:pPr>
            <a:r>
              <a:rPr lang="en-US" altLang="zh-CN" sz="3200" b="1" spc="150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embarrassed </a:t>
            </a:r>
            <a:r>
              <a:rPr lang="zh-CN" altLang="en-US" sz="3200" b="1" spc="150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（尴尬的）</a:t>
            </a:r>
            <a:endParaRPr lang="en-US" altLang="zh-CN" sz="3200" b="1" spc="15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9015521" y="3237183"/>
            <a:ext cx="2026285" cy="1132840"/>
          </a:xfrm>
          <a:prstGeom prst="rect">
            <a:avLst/>
          </a:prstGeom>
          <a:solidFill>
            <a:srgbClr val="A8BECE"/>
          </a:solidFill>
          <a:ln>
            <a:noFill/>
          </a:ln>
        </p:spPr>
        <p:style>
          <a:lnRef idx="2">
            <a:srgbClr val="FFCA08">
              <a:shade val="50000"/>
            </a:srgbClr>
          </a:lnRef>
          <a:fillRef idx="1">
            <a:srgbClr val="FFCA08"/>
          </a:fillRef>
          <a:effectRef idx="0">
            <a:srgbClr val="FFCA08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spc="150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amazed</a:t>
            </a:r>
            <a:endParaRPr lang="en-US" altLang="zh-CN" sz="3200" b="1" spc="15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505253" y="1455305"/>
            <a:ext cx="9705975" cy="1799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When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facing a brand-new start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 one can have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mixed feelings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 So does Han Jing, a senior high school freshman. 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kumimoji="0" lang="zh-CN" altLang="zh-CN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/>
        </p:nvSpPr>
        <p:spPr>
          <a:xfrm>
            <a:off x="287708" y="352186"/>
            <a:ext cx="5522249" cy="470967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sz="2800" b="1" spc="200">
                <a:solidFill>
                  <a:srgbClr val="FFC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sz="3600" dirty="0" smtClean="0">
                <a:solidFill>
                  <a:schemeClr val="tx1"/>
                </a:solidFill>
              </a:rPr>
              <a:t>Before</a:t>
            </a:r>
            <a:r>
              <a:rPr sz="3600" dirty="0" smtClean="0">
                <a:solidFill>
                  <a:schemeClr val="tx1"/>
                </a:solidFill>
              </a:rPr>
              <a:t> </a:t>
            </a:r>
            <a:r>
              <a:rPr sz="3600" dirty="0">
                <a:solidFill>
                  <a:schemeClr val="tx1"/>
                </a:solidFill>
              </a:rPr>
              <a:t>reading</a:t>
            </a:r>
          </a:p>
        </p:txBody>
      </p:sp>
      <p:pic>
        <p:nvPicPr>
          <p:cNvPr id="829" name="image9.png" descr="im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44" y="59689"/>
            <a:ext cx="5381256" cy="67983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30" name="Shape 830"/>
          <p:cNvSpPr/>
          <p:nvPr/>
        </p:nvSpPr>
        <p:spPr>
          <a:xfrm>
            <a:off x="10982180" y="2345351"/>
            <a:ext cx="852807" cy="382279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831" name="Shape 831"/>
          <p:cNvSpPr/>
          <p:nvPr/>
        </p:nvSpPr>
        <p:spPr>
          <a:xfrm>
            <a:off x="9167050" y="3094498"/>
            <a:ext cx="2579473" cy="646327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sz="3600" dirty="0"/>
              <a:t>comments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22909" y="1224526"/>
            <a:ext cx="6526531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4472C4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600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✿</a:t>
            </a:r>
            <a:r>
              <a:rPr lang="en-US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Where </a:t>
            </a:r>
            <a:r>
              <a:rPr 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 you think the </a:t>
            </a:r>
            <a:r>
              <a:rPr lang="en-US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text </a:t>
            </a:r>
            <a:r>
              <a:rPr lang="en-US" sz="3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taken </a:t>
            </a:r>
            <a:r>
              <a:rPr lang="en-US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from? How do you know?</a:t>
            </a:r>
          </a:p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kumimoji="0" lang="zh-CN" altLang="zh-CN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21"/>
          <p:cNvSpPr txBox="1"/>
          <p:nvPr/>
        </p:nvSpPr>
        <p:spPr>
          <a:xfrm>
            <a:off x="428136" y="2456718"/>
            <a:ext cx="691261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 smtClean="0">
                <a:sym typeface="+mn-ea"/>
              </a:rPr>
              <a:t>----It </a:t>
            </a:r>
            <a:r>
              <a:rPr lang="en-US" sz="3200" b="1" dirty="0">
                <a:sym typeface="+mn-ea"/>
              </a:rPr>
              <a:t>is a text taken from </a:t>
            </a:r>
            <a:r>
              <a:rPr lang="en-US" sz="3200" b="1" dirty="0">
                <a:solidFill>
                  <a:srgbClr val="C00000"/>
                </a:solidFill>
                <a:sym typeface="+mn-ea"/>
              </a:rPr>
              <a:t>a </a:t>
            </a:r>
            <a:r>
              <a:rPr sz="3200" b="1" dirty="0">
                <a:solidFill>
                  <a:srgbClr val="C00000"/>
                </a:solidFill>
                <a:sym typeface="+mn-ea"/>
              </a:rPr>
              <a:t>social </a:t>
            </a:r>
          </a:p>
          <a:p>
            <a:r>
              <a:rPr sz="3200" b="1" dirty="0">
                <a:solidFill>
                  <a:srgbClr val="C00000"/>
                </a:solidFill>
                <a:sym typeface="+mn-ea"/>
              </a:rPr>
              <a:t>    networking website</a:t>
            </a:r>
            <a:r>
              <a:rPr lang="en-US" sz="3200" b="1" dirty="0">
                <a:sym typeface="+mn-ea"/>
              </a:rPr>
              <a:t>.</a:t>
            </a:r>
          </a:p>
        </p:txBody>
      </p:sp>
      <p:sp>
        <p:nvSpPr>
          <p:cNvPr id="16" name="Shape 830"/>
          <p:cNvSpPr/>
          <p:nvPr/>
        </p:nvSpPr>
        <p:spPr>
          <a:xfrm>
            <a:off x="11092377" y="4523498"/>
            <a:ext cx="852807" cy="382279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7" name="Shape 830"/>
          <p:cNvSpPr/>
          <p:nvPr/>
        </p:nvSpPr>
        <p:spPr>
          <a:xfrm>
            <a:off x="9626993" y="6138938"/>
            <a:ext cx="852807" cy="382279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4" name="Shape 830"/>
          <p:cNvSpPr/>
          <p:nvPr/>
        </p:nvSpPr>
        <p:spPr>
          <a:xfrm>
            <a:off x="8825134" y="4535221"/>
            <a:ext cx="852807" cy="382279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899894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" grpId="0" bldLvl="0" animBg="1" advAuto="0"/>
      <p:bldP spid="831" grpId="0" animBg="1" advAuto="0"/>
      <p:bldP spid="13" grpId="0" bldLvl="0" animBg="1"/>
      <p:bldP spid="15" grpId="0"/>
      <p:bldP spid="16" grpId="0" bldLvl="0" animBg="1" advAuto="0"/>
      <p:bldP spid="17" grpId="0" bldLvl="0" animBg="1" advAuto="0"/>
      <p:bldP spid="24" grpId="0" bldLvl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2244725"/>
            <a:ext cx="12353925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kumimoji="0" lang="zh-CN" altLang="zh-CN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7956" y="306461"/>
            <a:ext cx="123539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600" b="1" dirty="0">
                <a:solidFill>
                  <a:srgbClr val="1D41D5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Read the text and finish the table</a:t>
            </a:r>
            <a:r>
              <a:rPr lang="en-US" altLang="zh-CN" sz="3600" b="1" dirty="0" smtClean="0">
                <a:solidFill>
                  <a:srgbClr val="1D41D5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</a:p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zh-CN" sz="3600" b="1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zh-CN" sz="3600" b="1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       First impressions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zh-CN" sz="32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19858" y="2560319"/>
          <a:ext cx="11142345" cy="34617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80665"/>
                <a:gridCol w="5085715"/>
                <a:gridCol w="3275965"/>
              </a:tblGrid>
              <a:tr h="226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Place/Occasion(</a:t>
                      </a:r>
                      <a:r>
                        <a:rPr lang="zh-CN" altLang="en-US" sz="2800" b="1" dirty="0" smtClean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场合</a:t>
                      </a:r>
                      <a:r>
                        <a:rPr lang="en-US" altLang="zh-CN" sz="2800" b="1" dirty="0" smtClean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Feeling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79475" y="3239135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7:00 a.m.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2170" y="3910965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12:30 p.m.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9475" y="4657090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5:32 p.m.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2170" y="5372100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10:29 p.m.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92600" y="3239135"/>
            <a:ext cx="3291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campus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25010" y="3910330"/>
            <a:ext cx="320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maths class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47235" y="4657090"/>
            <a:ext cx="3452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chemistry class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96765" y="5372100"/>
            <a:ext cx="3420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dormitory/ home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12" grpId="0"/>
      <p:bldP spid="12" grpId="1"/>
      <p:bldP spid="14" grpId="0"/>
      <p:bldP spid="14" grpId="1"/>
      <p:bldP spid="15" grpId="0"/>
      <p:bldP spid="1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2244725"/>
            <a:ext cx="12353925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kumimoji="0" lang="zh-CN" altLang="zh-CN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181985" y="271145"/>
            <a:ext cx="123539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Try to infer her feelings based on the experiences.</a:t>
            </a:r>
          </a:p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zh-CN" sz="32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5790" y="1303020"/>
          <a:ext cx="11142345" cy="36798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80665"/>
                <a:gridCol w="5085715"/>
                <a:gridCol w="3275965"/>
              </a:tblGrid>
              <a:tr h="7359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Place/Occasion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Feeling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60655" y="178435"/>
            <a:ext cx="2693035" cy="829945"/>
          </a:xfrm>
          <a:prstGeom prst="rect">
            <a:avLst/>
          </a:prstGeom>
          <a:noFill/>
          <a:ln w="66675" cmpd="sng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Pair Work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9475" y="2210435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7:00 a.m.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2170" y="2882265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12:30 p.m.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9475" y="3628390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5:32 p.m.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2170" y="4343400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10:29 p.m.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92600" y="2210435"/>
            <a:ext cx="3291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campus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25010" y="2881630"/>
            <a:ext cx="320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maths class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47235" y="3628390"/>
            <a:ext cx="3452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chemistry class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96765" y="4343400"/>
            <a:ext cx="3420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dormitory/ home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56295" y="2210435"/>
            <a:ext cx="3291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 little anxious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05790" y="5266055"/>
            <a:ext cx="1158621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 smtClean="0">
                <a:sym typeface="+mn-ea"/>
              </a:rPr>
              <a:t>Han </a:t>
            </a:r>
            <a:r>
              <a:rPr lang="en-US" sz="3200" b="1" dirty="0">
                <a:sym typeface="+mn-ea"/>
              </a:rPr>
              <a:t>Jing was not an _______ girl. She wondered </a:t>
            </a:r>
            <a:r>
              <a:rPr lang="en-US" sz="3200" b="1" dirty="0" smtClean="0">
                <a:sym typeface="+mn-ea"/>
              </a:rPr>
              <a:t>whether </a:t>
            </a:r>
            <a:r>
              <a:rPr lang="en-US" sz="3200" b="1" dirty="0">
                <a:sym typeface="+mn-ea"/>
              </a:rPr>
              <a:t>she would </a:t>
            </a:r>
            <a:r>
              <a:rPr lang="en-US" sz="3200" b="1" dirty="0" smtClean="0">
                <a:sym typeface="+mn-ea"/>
              </a:rPr>
              <a:t>____________________________________ </a:t>
            </a:r>
            <a:r>
              <a:rPr lang="en-US" sz="3200" b="1" dirty="0">
                <a:sym typeface="+mn-ea"/>
              </a:rPr>
              <a:t>and what she </a:t>
            </a:r>
            <a:r>
              <a:rPr lang="en-US" sz="3200" b="1" dirty="0" smtClean="0">
                <a:sym typeface="+mn-ea"/>
              </a:rPr>
              <a:t>should </a:t>
            </a:r>
            <a:r>
              <a:rPr lang="en-US" sz="3200" b="1" dirty="0">
                <a:sym typeface="+mn-ea"/>
              </a:rPr>
              <a:t>do if ________________.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24351" y="5294191"/>
            <a:ext cx="1160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outgoing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63605" y="5688476"/>
            <a:ext cx="858749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make 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 good impression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16939" y="6274435"/>
            <a:ext cx="36372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no one talked to her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309349" y="1764714"/>
            <a:ext cx="607859" cy="110799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6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?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1"/>
      <p:bldP spid="8" grpId="1"/>
      <p:bldP spid="9" grpId="1"/>
      <p:bldP spid="11" grpId="1"/>
      <p:bldP spid="12" grpId="1"/>
      <p:bldP spid="14" grpId="1"/>
      <p:bldP spid="15" grpId="1"/>
      <p:bldP spid="16" grpId="1"/>
      <p:bldP spid="16" grpId="2"/>
      <p:bldP spid="22" grpId="0"/>
      <p:bldP spid="6" grpId="0"/>
      <p:bldP spid="13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2244725"/>
            <a:ext cx="12353925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kumimoji="0" lang="zh-CN" altLang="zh-CN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5790" y="102870"/>
          <a:ext cx="11142345" cy="36798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80665"/>
                <a:gridCol w="5085715"/>
                <a:gridCol w="3275965"/>
              </a:tblGrid>
              <a:tr h="7359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Place/Occasion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Feeling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79475" y="1010285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7:00 a.m.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2170" y="1682115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12:30 p.m.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9475" y="2428240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5:32 p.m.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2170" y="3143250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10:29 p.m.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92600" y="1010285"/>
            <a:ext cx="3291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campus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25010" y="1681480"/>
            <a:ext cx="320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maths class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47235" y="2428240"/>
            <a:ext cx="3452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chemistry class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96765" y="3143250"/>
            <a:ext cx="3420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dormitory/ home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56295" y="1010285"/>
            <a:ext cx="3291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 little anxious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688705" y="1681480"/>
            <a:ext cx="320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happy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52755" y="3987556"/>
            <a:ext cx="11285855" cy="26161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sym typeface="+mn-ea"/>
              </a:rPr>
              <a:t>The maths class</a:t>
            </a:r>
            <a:r>
              <a:rPr lang="en-US" sz="3200" b="1" dirty="0">
                <a:sym typeface="+mn-ea"/>
              </a:rPr>
              <a:t> was difficult, </a:t>
            </a:r>
            <a:r>
              <a:rPr lang="en-US" sz="3200" b="1" dirty="0">
                <a:solidFill>
                  <a:srgbClr val="FF0000"/>
                </a:solidFill>
                <a:sym typeface="+mn-ea"/>
              </a:rPr>
              <a:t>but</a:t>
            </a:r>
            <a:r>
              <a:rPr lang="en-US" sz="3200" b="1" dirty="0">
                <a:sym typeface="+mn-ea"/>
              </a:rPr>
              <a:t> the funny story told by </a:t>
            </a:r>
            <a:r>
              <a:rPr lang="en-US" sz="3200" b="1" dirty="0" smtClean="0">
                <a:sym typeface="+mn-ea"/>
              </a:rPr>
              <a:t>her </a:t>
            </a:r>
            <a:r>
              <a:rPr lang="en-US" sz="3200" b="1" dirty="0">
                <a:sym typeface="+mn-ea"/>
              </a:rPr>
              <a:t>kind and friendly teacher made them </a:t>
            </a:r>
            <a:r>
              <a:rPr lang="en-US" sz="3200" b="1" dirty="0">
                <a:solidFill>
                  <a:srgbClr val="FF0000"/>
                </a:solidFill>
                <a:sym typeface="+mn-ea"/>
              </a:rPr>
              <a:t>laugh so much</a:t>
            </a:r>
            <a:r>
              <a:rPr lang="en-US" sz="3200" b="1" dirty="0">
                <a:sym typeface="+mn-ea"/>
              </a:rPr>
              <a:t>. </a:t>
            </a:r>
            <a:r>
              <a:rPr lang="en-US" sz="3200" b="1" dirty="0" smtClean="0">
                <a:sym typeface="+mn-ea"/>
              </a:rPr>
              <a:t>And she found most </a:t>
            </a:r>
            <a:r>
              <a:rPr lang="en-US" sz="3200" b="1" dirty="0">
                <a:sym typeface="+mn-ea"/>
              </a:rPr>
              <a:t>classmates and teachers </a:t>
            </a:r>
            <a:endParaRPr lang="en-US" sz="3200" b="1" dirty="0" smtClean="0">
              <a:sym typeface="+mn-ea"/>
            </a:endParaRPr>
          </a:p>
          <a:p>
            <a:r>
              <a:rPr lang="en-US" sz="3200" b="1" dirty="0" smtClean="0">
                <a:solidFill>
                  <a:srgbClr val="FF0000"/>
                </a:solidFill>
                <a:sym typeface="+mn-ea"/>
              </a:rPr>
              <a:t>friendly </a:t>
            </a:r>
            <a:r>
              <a:rPr lang="en-US" sz="3200" b="1" dirty="0">
                <a:solidFill>
                  <a:srgbClr val="FF0000"/>
                </a:solidFill>
                <a:sym typeface="+mn-ea"/>
              </a:rPr>
              <a:t>and helpful. </a:t>
            </a:r>
            <a:endParaRPr lang="en-US" sz="3200" b="1" dirty="0" smtClean="0">
              <a:solidFill>
                <a:srgbClr val="FF0000"/>
              </a:solidFill>
              <a:sym typeface="+mn-ea"/>
            </a:endParaRPr>
          </a:p>
          <a:p>
            <a:r>
              <a:rPr lang="en-US" sz="3600" b="1" u="sng" dirty="0" smtClean="0">
                <a:solidFill>
                  <a:srgbClr val="FF0000"/>
                </a:solidFill>
                <a:sym typeface="+mn-ea"/>
              </a:rPr>
              <a:t>&amp;&amp;  find </a:t>
            </a:r>
            <a:r>
              <a:rPr lang="en-US" sz="3600" b="1" u="sng" dirty="0" err="1" smtClean="0">
                <a:solidFill>
                  <a:srgbClr val="FF0000"/>
                </a:solidFill>
                <a:sym typeface="+mn-ea"/>
              </a:rPr>
              <a:t>sb</a:t>
            </a:r>
            <a:r>
              <a:rPr lang="en-US" sz="3600" b="1" u="sng" dirty="0" smtClean="0">
                <a:solidFill>
                  <a:srgbClr val="FF0000"/>
                </a:solidFill>
                <a:sym typeface="+mn-ea"/>
              </a:rPr>
              <a:t>/</a:t>
            </a:r>
            <a:r>
              <a:rPr lang="en-US" sz="3600" b="1" u="sng" dirty="0" err="1" smtClean="0">
                <a:solidFill>
                  <a:srgbClr val="FF0000"/>
                </a:solidFill>
                <a:sym typeface="+mn-ea"/>
              </a:rPr>
              <a:t>sth</a:t>
            </a:r>
            <a:r>
              <a:rPr lang="en-US" sz="3600" b="1" u="sng" dirty="0" smtClean="0">
                <a:solidFill>
                  <a:srgbClr val="FF0000"/>
                </a:solidFill>
                <a:sym typeface="+mn-ea"/>
              </a:rPr>
              <a:t>. + adj. ….  </a:t>
            </a:r>
            <a:endParaRPr lang="en-US" sz="3600" b="1" u="sng" dirty="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1"/>
      <p:bldP spid="8" grpId="1"/>
      <p:bldP spid="9" grpId="1"/>
      <p:bldP spid="11" grpId="1"/>
      <p:bldP spid="12" grpId="1"/>
      <p:bldP spid="14" grpId="1"/>
      <p:bldP spid="15" grpId="1"/>
      <p:bldP spid="16" grpId="1"/>
      <p:bldP spid="17" grpId="1"/>
      <p:bldP spid="17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2244725"/>
            <a:ext cx="12353925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kumimoji="0" lang="zh-CN" altLang="zh-CN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5790" y="102870"/>
          <a:ext cx="11142345" cy="36798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80665"/>
                <a:gridCol w="5085715"/>
                <a:gridCol w="3275965"/>
              </a:tblGrid>
              <a:tr h="7359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Place/Occasion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rgbClr val="E34D4D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Feeling</a:t>
                      </a: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35965"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solidFill>
                          <a:srgbClr val="E34D4D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solidFill>
                          <a:srgbClr val="40404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2" marR="91422" marT="45600" marB="45600" anchor="ctr">
                    <a:lnL w="9525">
                      <a:solidFill>
                        <a:srgbClr val="E34D4D"/>
                      </a:solidFill>
                      <a:prstDash val="sysDash"/>
                    </a:lnL>
                    <a:lnR w="9525">
                      <a:solidFill>
                        <a:srgbClr val="E34D4D"/>
                      </a:solidFill>
                      <a:prstDash val="sysDash"/>
                    </a:lnR>
                    <a:lnT w="9525">
                      <a:solidFill>
                        <a:srgbClr val="E34D4D"/>
                      </a:solidFill>
                      <a:prstDash val="sysDash"/>
                    </a:lnT>
                    <a:lnB w="9525">
                      <a:solidFill>
                        <a:srgbClr val="E34D4D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79475" y="1010285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7:00 a.m.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2170" y="1682115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12:30 p.m.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9475" y="2428240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5:32 p.m.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2170" y="3143250"/>
            <a:ext cx="2137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10:29 p.m.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92600" y="1010285"/>
            <a:ext cx="3291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campus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25010" y="1681480"/>
            <a:ext cx="320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maths class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47235" y="2428240"/>
            <a:ext cx="3452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chemistry class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96765" y="3143250"/>
            <a:ext cx="3420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dormitory/ home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56295" y="1010285"/>
            <a:ext cx="3291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 little anxious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688705" y="1681480"/>
            <a:ext cx="320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happy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07670" y="3811905"/>
            <a:ext cx="115697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sym typeface="+mn-ea"/>
              </a:rPr>
              <a:t>The </a:t>
            </a:r>
            <a:r>
              <a:rPr lang="en-US" sz="3200" b="1" dirty="0" smtClean="0">
                <a:sym typeface="+mn-ea"/>
              </a:rPr>
              <a:t>guy </a:t>
            </a:r>
            <a:r>
              <a:rPr lang="en-US" sz="3200" b="1" dirty="0">
                <a:sym typeface="+mn-ea"/>
              </a:rPr>
              <a:t>next to her tried to talk to her all the time, which made her </a:t>
            </a:r>
            <a:endParaRPr lang="en-US" sz="3200" b="1" dirty="0" smtClean="0">
              <a:sym typeface="+mn-ea"/>
            </a:endParaRPr>
          </a:p>
          <a:p>
            <a:r>
              <a:rPr lang="en-US" sz="3200" b="1" dirty="0" smtClean="0">
                <a:solidFill>
                  <a:srgbClr val="FF0000"/>
                </a:solidFill>
                <a:sym typeface="+mn-ea"/>
              </a:rPr>
              <a:t>unable </a:t>
            </a:r>
            <a:r>
              <a:rPr lang="en-US" sz="3200" b="1" dirty="0">
                <a:solidFill>
                  <a:srgbClr val="FF0000"/>
                </a:solidFill>
                <a:sym typeface="+mn-ea"/>
              </a:rPr>
              <a:t>to concentrate on </a:t>
            </a:r>
            <a:r>
              <a:rPr lang="en-US" sz="3200" b="1" dirty="0">
                <a:sym typeface="+mn-ea"/>
              </a:rPr>
              <a:t>the experiement.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88705" y="2428240"/>
            <a:ext cx="320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annoyed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1126" y="5164894"/>
            <a:ext cx="123539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4472C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ysClr val="windowText" lastClr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rgbClr val="1D41D5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Think: If you were in her situation, what would you do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rgbClr val="1D41D5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?</a:t>
            </a:r>
          </a:p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b="1" dirty="0" smtClean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---- tell him to be quiet and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leave you alone</a:t>
            </a:r>
            <a:r>
              <a:rPr lang="en-US" altLang="zh-CN" sz="3200" b="1" dirty="0" smtClean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R="0" lvl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rgbClr val="1D41D5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                                    ( not disturb</a:t>
            </a:r>
            <a:r>
              <a:rPr kumimoji="0" lang="en-US" altLang="zh-CN" sz="3200" b="1" i="0" u="none" strike="noStrike" cap="none" normalizeH="0" dirty="0" smtClean="0">
                <a:ln>
                  <a:noFill/>
                </a:ln>
                <a:solidFill>
                  <a:srgbClr val="1D41D5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you)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solidFill>
                <a:srgbClr val="1D41D5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1"/>
      <p:bldP spid="8" grpId="1"/>
      <p:bldP spid="9" grpId="1"/>
      <p:bldP spid="11" grpId="1"/>
      <p:bldP spid="12" grpId="1"/>
      <p:bldP spid="14" grpId="1"/>
      <p:bldP spid="15" grpId="1"/>
      <p:bldP spid="16" grpId="1"/>
      <p:bldP spid="17" grpId="1"/>
      <p:bldP spid="3" grpId="1"/>
      <p:bldP spid="3" grpId="2"/>
      <p:bldP spid="10" grpId="0" uiExpand="1" build="allAtOnce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37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γ*3"/>
  <p:tag name="KSO_WM_UNIT_LAYERLEVEL" val="1"/>
  <p:tag name="KSO_WM_TAG_VERSION" val="1.0"/>
  <p:tag name="KSO_WM_BEAUTIFY_FLAG" val="#wm#"/>
  <p:tag name="KSO_WM_SLIDE_BACKGROUND_MASK_FLAG" val="1"/>
  <p:tag name="KSO_WM_UNIT_TYPE" val="γ"/>
  <p:tag name="KSO_WM_UNIT_INDEX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γ*4"/>
  <p:tag name="KSO_WM_UNIT_LAYERLEVEL" val="1"/>
  <p:tag name="KSO_WM_TAG_VERSION" val="1.0"/>
  <p:tag name="KSO_WM_BEAUTIFY_FLAG" val="#wm#"/>
  <p:tag name="KSO_WM_SLIDE_BACKGROUND_MASK_FLAG" val="1"/>
  <p:tag name="KSO_WM_UNIT_TYPE" val="γ"/>
  <p:tag name="KSO_WM_UNIT_INDEX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γ*5"/>
  <p:tag name="KSO_WM_UNIT_LAYERLEVEL" val="1"/>
  <p:tag name="KSO_WM_TAG_VERSION" val="1.0"/>
  <p:tag name="KSO_WM_BEAUTIFY_FLAG" val="#wm#"/>
  <p:tag name="KSO_WM_SLIDE_BACKGROUND_MASK_FLAG" val="1"/>
  <p:tag name="KSO_WM_UNIT_TYPE" val="γ"/>
  <p:tag name="KSO_WM_UNIT_INDEX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γ*6"/>
  <p:tag name="KSO_WM_UNIT_LAYERLEVEL" val="1"/>
  <p:tag name="KSO_WM_TAG_VERSION" val="1.0"/>
  <p:tag name="KSO_WM_BEAUTIFY_FLAG" val="#wm#"/>
  <p:tag name="KSO_WM_SLIDE_BACKGROUND_MASK_FLAG" val="1"/>
  <p:tag name="KSO_WM_UNIT_TYPE" val="γ"/>
  <p:tag name="KSO_WM_UNIT_INDEX" val="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γ*7"/>
  <p:tag name="KSO_WM_UNIT_LAYERLEVEL" val="1"/>
  <p:tag name="KSO_WM_TAG_VERSION" val="1.0"/>
  <p:tag name="KSO_WM_BEAUTIFY_FLAG" val="#wm#"/>
  <p:tag name="KSO_WM_SLIDE_BACKGROUND_MASK_FLAG" val="1"/>
  <p:tag name="KSO_WM_UNIT_TYPE" val="γ"/>
  <p:tag name="KSO_WM_UNIT_INDEX" val="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714_5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3714"/>
  <p:tag name="KSO_WM_SLIDE_LAYOUT" val="a_l"/>
  <p:tag name="KSO_WM_SLIDE_LAYOUT_CNT" val="1_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3714_5*l_h_i*1_1_1"/>
  <p:tag name="KSO_WM_TEMPLATE_CATEGORY" val="custom"/>
  <p:tag name="KSO_WM_TEMPLATE_INDEX" val="2020371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3714_5*l_h_f*1_1_1"/>
  <p:tag name="KSO_WM_TEMPLATE_CATEGORY" val="custom"/>
  <p:tag name="KSO_WM_TEMPLATE_INDEX" val="2020371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3714_5*l_h_i*1_2_1"/>
  <p:tag name="KSO_WM_TEMPLATE_CATEGORY" val="custom"/>
  <p:tag name="KSO_WM_TEMPLATE_INDEX" val="20203714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3714_5*l_h_f*1_2_1"/>
  <p:tag name="KSO_WM_TEMPLATE_CATEGORY" val="custom"/>
  <p:tag name="KSO_WM_TEMPLATE_INDEX" val="2020371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3714_5*l_h_i*1_3_1"/>
  <p:tag name="KSO_WM_TEMPLATE_CATEGORY" val="custom"/>
  <p:tag name="KSO_WM_TEMPLATE_INDEX" val="20203714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3714_5*l_h_f*1_3_1"/>
  <p:tag name="KSO_WM_TEMPLATE_CATEGORY" val="custom"/>
  <p:tag name="KSO_WM_TEMPLATE_INDEX" val="2020371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录/Contents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3714_5*a*1"/>
  <p:tag name="KSO_WM_TEMPLATE_CATEGORY" val="custom"/>
  <p:tag name="KSO_WM_TEMPLATE_INDEX" val="20203714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371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71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476_6*m_h_f*1_1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DIAGRAM_SCHEMECOLOR_ID" val="0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160476_6*m_h_f*1_2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DIAGRAM_SCHEMECOLOR_ID" val="0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160476_6*m_h_f*1_3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DIAGRAM_SCHEMECOLOR_ID" val="0"/>
  <p:tag name="KSO_WM_UNIT_USESOURCEFORMAT_APPLY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160476_6*m_h_f*1_4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DIAGRAM_SCHEMECOLOR_ID" val="0"/>
  <p:tag name="KSO_WM_UNIT_USESOURCEFORMAT_APPLY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160476_6*m_h_f*1_5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DIAGRAM_SCHEMECOLOR_ID" val="0"/>
  <p:tag name="KSO_WM_UNIT_USESOURCEFORMAT_APPLY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160476_6*m_h_f*1_6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DIAGRAM_SCHEMECOLOR_ID" val="0"/>
  <p:tag name="KSO_WM_UNIT_USESOURCEFORMAT_APPLY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160476_6*m_h_f*1_3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  <p:tag name="KSO_WM_UNIT_DIAGRAM_SCHEMECOLOR_ID" val="0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71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714"/>
  <p:tag name="KSO_WM_SLIDE_ID" val="custom20203714_17"/>
  <p:tag name="KSO_WM_TEMPLATE_SUBCATEGORY" val="0"/>
  <p:tag name="KSO_WM_SLIDE_ITEM_CNT" val="0"/>
  <p:tag name="KSO_WM_SLIDE_INDEX" val="17"/>
  <p:tag name="KSO_WM_TAG_VERSION" val="1.0"/>
  <p:tag name="KSO_WM_SLIDE_LAYOUT" val="a_f_h"/>
  <p:tag name="KSO_WM_SLIDE_LAYOUT_CNT" val="1_1_3"/>
  <p:tag name="KSO_WM_SLIDE_TYPE" val="text"/>
  <p:tag name="KSO_WM_SLIDE_SUBTYPE" val="pureTxt"/>
  <p:tag name="KSO_WM_SLIDE_SIZE" val="769.379*88.8018"/>
  <p:tag name="KSO_WM_SLIDE_POSITION" val="89.5*352.403"/>
  <p:tag name="KSO_WM_TEMPLATE_MASTER_TYPE" val="1"/>
  <p:tag name="KSO_WM_TEMPLATE_COLOR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7cf11ef-4477-488b-8a76-0f876f4736ac}"/>
  <p:tag name="TABLE_EMPHASIZE_COLOR" val="14896461"/>
  <p:tag name="TABLE_SKINIDX" val="2"/>
  <p:tag name="TABLE_COLORIDX" val="c"/>
  <p:tag name="TABLE_COLOR_RGB" val="0x000000*0xFFFFFF*0x212121*0xFFFFFF*0xE34D4D*0xE67A4A*0xECAF40*0x8DC32D*0x38B8A3*0x3B93BF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714"/>
  <p:tag name="KSO_WM_SLIDE_ID" val="custom20203714_17"/>
  <p:tag name="KSO_WM_TEMPLATE_SUBCATEGORY" val="0"/>
  <p:tag name="KSO_WM_SLIDE_ITEM_CNT" val="0"/>
  <p:tag name="KSO_WM_SLIDE_INDEX" val="17"/>
  <p:tag name="KSO_WM_TAG_VERSION" val="1.0"/>
  <p:tag name="KSO_WM_SLIDE_LAYOUT" val="a_f_h"/>
  <p:tag name="KSO_WM_SLIDE_LAYOUT_CNT" val="1_1_3"/>
  <p:tag name="KSO_WM_SLIDE_TYPE" val="text"/>
  <p:tag name="KSO_WM_SLIDE_SUBTYPE" val="pureTxt"/>
  <p:tag name="KSO_WM_SLIDE_SIZE" val="769.379*88.8018"/>
  <p:tag name="KSO_WM_SLIDE_POSITION" val="89.5*352.403"/>
  <p:tag name="KSO_WM_TEMPLATE_MASTER_TYPE" val="1"/>
  <p:tag name="KSO_WM_TEMPLATE_COLOR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7cf11ef-4477-488b-8a76-0f876f4736ac}"/>
  <p:tag name="TABLE_EMPHASIZE_COLOR" val="14896461"/>
  <p:tag name="TABLE_SKINIDX" val="2"/>
  <p:tag name="TABLE_COLORIDX" val="c"/>
  <p:tag name="TABLE_COLOR_RGB" val="0x000000*0xFFFFFF*0x212121*0xFFFFFF*0xE34D4D*0xE67A4A*0xECAF40*0x8DC32D*0x38B8A3*0x3B93BF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714"/>
  <p:tag name="KSO_WM_SLIDE_ID" val="custom20203714_17"/>
  <p:tag name="KSO_WM_TEMPLATE_SUBCATEGORY" val="0"/>
  <p:tag name="KSO_WM_SLIDE_ITEM_CNT" val="0"/>
  <p:tag name="KSO_WM_SLIDE_INDEX" val="17"/>
  <p:tag name="KSO_WM_TAG_VERSION" val="1.0"/>
  <p:tag name="KSO_WM_SLIDE_LAYOUT" val="a_f_h"/>
  <p:tag name="KSO_WM_SLIDE_LAYOUT_CNT" val="1_1_3"/>
  <p:tag name="KSO_WM_SLIDE_TYPE" val="text"/>
  <p:tag name="KSO_WM_SLIDE_SUBTYPE" val="pureTxt"/>
  <p:tag name="KSO_WM_SLIDE_SIZE" val="769.379*88.8018"/>
  <p:tag name="KSO_WM_SLIDE_POSITION" val="89.5*352.403"/>
  <p:tag name="KSO_WM_TEMPLATE_MASTER_TYPE" val="1"/>
  <p:tag name="KSO_WM_TEMPLATE_COLOR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7cf11ef-4477-488b-8a76-0f876f4736ac}"/>
  <p:tag name="TABLE_EMPHASIZE_COLOR" val="14896461"/>
  <p:tag name="TABLE_SKINIDX" val="2"/>
  <p:tag name="TABLE_COLORIDX" val="c"/>
  <p:tag name="TABLE_COLOR_RGB" val="0x000000*0xFFFFFF*0x212121*0xFFFFFF*0xE34D4D*0xE67A4A*0xECAF40*0x8DC32D*0x38B8A3*0x3B93BF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714"/>
  <p:tag name="KSO_WM_SLIDE_ID" val="custom20203714_17"/>
  <p:tag name="KSO_WM_TEMPLATE_SUBCATEGORY" val="0"/>
  <p:tag name="KSO_WM_SLIDE_ITEM_CNT" val="0"/>
  <p:tag name="KSO_WM_SLIDE_INDEX" val="17"/>
  <p:tag name="KSO_WM_TAG_VERSION" val="1.0"/>
  <p:tag name="KSO_WM_SLIDE_LAYOUT" val="a_f_h"/>
  <p:tag name="KSO_WM_SLIDE_LAYOUT_CNT" val="1_1_3"/>
  <p:tag name="KSO_WM_SLIDE_TYPE" val="text"/>
  <p:tag name="KSO_WM_SLIDE_SUBTYPE" val="pureTxt"/>
  <p:tag name="KSO_WM_SLIDE_SIZE" val="769.379*88.8018"/>
  <p:tag name="KSO_WM_SLIDE_POSITION" val="89.5*352.403"/>
  <p:tag name="KSO_WM_TEMPLATE_MASTER_TYPE" val="1"/>
  <p:tag name="KSO_WM_TEMPLATE_COLOR_TYP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7cf11ef-4477-488b-8a76-0f876f4736ac}"/>
  <p:tag name="TABLE_EMPHASIZE_COLOR" val="14896461"/>
  <p:tag name="TABLE_SKINIDX" val="2"/>
  <p:tag name="TABLE_COLORIDX" val="c"/>
  <p:tag name="TABLE_COLOR_RGB" val="0x000000*0xFFFFFF*0x212121*0xFFFFFF*0xE34D4D*0xE67A4A*0xECAF40*0x8DC32D*0x38B8A3*0x3B93BF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714"/>
  <p:tag name="KSO_WM_SLIDE_ID" val="custom20203714_17"/>
  <p:tag name="KSO_WM_TEMPLATE_SUBCATEGORY" val="0"/>
  <p:tag name="KSO_WM_SLIDE_ITEM_CNT" val="0"/>
  <p:tag name="KSO_WM_SLIDE_INDEX" val="17"/>
  <p:tag name="KSO_WM_TAG_VERSION" val="1.0"/>
  <p:tag name="KSO_WM_SLIDE_LAYOUT" val="a_f_h"/>
  <p:tag name="KSO_WM_SLIDE_LAYOUT_CNT" val="1_1_3"/>
  <p:tag name="KSO_WM_SLIDE_TYPE" val="text"/>
  <p:tag name="KSO_WM_SLIDE_SUBTYPE" val="pureTxt"/>
  <p:tag name="KSO_WM_SLIDE_SIZE" val="769.379*88.8018"/>
  <p:tag name="KSO_WM_SLIDE_POSITION" val="89.5*352.403"/>
  <p:tag name="KSO_WM_TEMPLATE_MASTER_TYPE" val="1"/>
  <p:tag name="KSO_WM_TEMPLATE_COLOR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7cf11ef-4477-488b-8a76-0f876f4736ac}"/>
  <p:tag name="TABLE_EMPHASIZE_COLOR" val="14896461"/>
  <p:tag name="TABLE_SKINIDX" val="2"/>
  <p:tag name="TABLE_COLORIDX" val="c"/>
  <p:tag name="TABLE_COLOR_RGB" val="0x000000*0xFFFFFF*0x212121*0xFFFFFF*0xE34D4D*0xE67A4A*0xECAF40*0x8DC32D*0x38B8A3*0x3B93BF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71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71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71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1294_11*f*1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NOCLEAR" val="0"/>
  <p:tag name="KSO_WM_UNIT_VALUE" val="106"/>
  <p:tag name="KSO_WM_UNIT_TYPE" val="f"/>
  <p:tag name="KSO_WM_UNIT_INDEX" val="1"/>
  <p:tag name="KSO_WM_UNIT_SUBTYPE" val="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714_22"/>
  <p:tag name="KSO_WM_TEMPLATE_SUBCATEGORY" val="0"/>
  <p:tag name="KSO_WM_TEMPLATE_MASTER_TYPE" val="1"/>
  <p:tag name="KSO_WM_TEMPLATE_COLOR_TYPE" val="1"/>
  <p:tag name="KSO_WM_SLIDE_ITEM_CNT" val="0"/>
  <p:tag name="KSO_WM_SLIDE_INDEX" val="22"/>
  <p:tag name="KSO_WM_TAG_VERSION" val="1.0"/>
  <p:tag name="KSO_WM_BEAUTIFY_FLAG" val="#wm#"/>
  <p:tag name="KSO_WM_TEMPLATE_CATEGORY" val="custom"/>
  <p:tag name="KSO_WM_TEMPLATE_INDEX" val="20203714"/>
  <p:tag name="KSO_WM_SLIDE_TYPE" val="endPage"/>
  <p:tag name="KSO_WM_SLIDE_SUBTYPE" val="pureTxt"/>
  <p:tag name="KSO_WM_SLIDE_LAYOUT" val="a_b"/>
  <p:tag name="KSO_WM_SLIDE_LAYOUT_CNT" val="1_2"/>
  <p:tag name="KSO_WM_SLIDE_ANIMATION_ID" val="3127893"/>
  <p:tag name="KSO_WM_SLIDE_ANIMATION_TYPE" val="0_8_1_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714_22*a*1"/>
  <p:tag name="KSO_WM_TEMPLATE_CATEGORY" val="custom"/>
  <p:tag name="KSO_WM_TEMPLATE_INDEX" val="20203714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感谢您的观看"/>
  <p:tag name="KSO_WM_DECORATE_SHAPE_ID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mixed20201588_1*h_i*1_1"/>
  <p:tag name="KSO_WM_TEMPLATE_CATEGORY" val="mixed"/>
  <p:tag name="KSO_WM_TEMPLATE_INDEX" val="20201588"/>
  <p:tag name="KSO_WM_UNIT_LAYERLEVEL" val="1_1"/>
  <p:tag name="KSO_WM_TAG_VERSION" val="1.0"/>
  <p:tag name="KSO_WM_BEAUTIFY_FLAG" val="#wm#"/>
  <p:tag name="KSO_WM_UNIT_SUBTYPE" val="f"/>
  <p:tag name="PA" val="v5.2.5"/>
  <p:tag name="KSO_WM_DECORATE_TAGETSHAPES_IDS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371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3714"/>
  <p:tag name="KSO_WM_TEMPLATE_MASTER_THUMB_INDEX" val="12"/>
  <p:tag name="KSO_WM_TEMPLATE_THUMBS_INDEX" val="1、4、6、7、10、12、14、15、16、17、18、19、20、21、2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γ*1"/>
  <p:tag name="KSO_WM_UNIT_LAYERLEVEL" val="1"/>
  <p:tag name="KSO_WM_TAG_VERSION" val="1.0"/>
  <p:tag name="KSO_WM_BEAUTIFY_FLAG" val="#wm#"/>
  <p:tag name="KSO_WM_SLIDE_BACKGROUND_MASK_FLAG" val="1"/>
  <p:tag name="KSO_WM_UNIT_TYPE" val="γ"/>
  <p:tag name="KSO_WM_UNIT_INDEX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γ*2"/>
  <p:tag name="KSO_WM_UNIT_LAYERLEVEL" val="1"/>
  <p:tag name="KSO_WM_TAG_VERSION" val="1.0"/>
  <p:tag name="KSO_WM_BEAUTIFY_FLAG" val="#wm#"/>
  <p:tag name="KSO_WM_SLIDE_BACKGROUND_MASK_FLAG" val="1"/>
  <p:tag name="KSO_WM_UNIT_TYPE" val="γ"/>
  <p:tag name="KSO_WM_UNIT_INDEX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EF6F4"/>
      </a:dk2>
      <a:lt2>
        <a:srgbClr val="FFFFFF"/>
      </a:lt2>
      <a:accent1>
        <a:srgbClr val="A8BECE"/>
      </a:accent1>
      <a:accent2>
        <a:srgbClr val="A9AFCF"/>
      </a:accent2>
      <a:accent3>
        <a:srgbClr val="B0A8CF"/>
      </a:accent3>
      <a:accent4>
        <a:srgbClr val="BEA8CF"/>
      </a:accent4>
      <a:accent5>
        <a:srgbClr val="CBA8CE"/>
      </a:accent5>
      <a:accent6>
        <a:srgbClr val="CBA8B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841</Words>
  <Application>WPS 演示</Application>
  <PresentationFormat>自定义</PresentationFormat>
  <Paragraphs>171</Paragraphs>
  <Slides>16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微软雅黑</vt:lpstr>
      <vt:lpstr>Comic Sans MS</vt:lpstr>
      <vt:lpstr>汉仪旗黑-85S</vt:lpstr>
      <vt:lpstr>Times New Roman</vt:lpstr>
      <vt:lpstr>华文楷体</vt:lpstr>
      <vt:lpstr>Helvetica Neue Light</vt:lpstr>
      <vt:lpstr>GungsuhChe</vt:lpstr>
      <vt:lpstr>Calibri</vt:lpstr>
      <vt:lpstr>Office 主题​​</vt:lpstr>
      <vt:lpstr>幻灯片 1</vt:lpstr>
      <vt:lpstr>Welcome Unit Reading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Thanks！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Unit Reading</dc:title>
  <dc:creator>myhoney</dc:creator>
  <cp:lastModifiedBy>Admin</cp:lastModifiedBy>
  <cp:revision>67</cp:revision>
  <dcterms:created xsi:type="dcterms:W3CDTF">2020-07-09T07:20:00Z</dcterms:created>
  <dcterms:modified xsi:type="dcterms:W3CDTF">2023-07-10T08:00:00Z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